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6"/>
  </p:notesMasterIdLst>
  <p:sldIdLst>
    <p:sldId id="744" r:id="rId5"/>
    <p:sldId id="748" r:id="rId6"/>
    <p:sldId id="1849" r:id="rId7"/>
    <p:sldId id="741" r:id="rId8"/>
    <p:sldId id="750" r:id="rId9"/>
    <p:sldId id="763" r:id="rId10"/>
    <p:sldId id="751" r:id="rId11"/>
    <p:sldId id="752" r:id="rId12"/>
    <p:sldId id="754" r:id="rId13"/>
    <p:sldId id="755" r:id="rId14"/>
    <p:sldId id="756" r:id="rId15"/>
    <p:sldId id="759" r:id="rId16"/>
    <p:sldId id="761" r:id="rId17"/>
    <p:sldId id="758" r:id="rId18"/>
    <p:sldId id="760" r:id="rId19"/>
    <p:sldId id="764" r:id="rId20"/>
    <p:sldId id="765" r:id="rId21"/>
    <p:sldId id="771" r:id="rId22"/>
    <p:sldId id="769" r:id="rId23"/>
    <p:sldId id="1848" r:id="rId24"/>
    <p:sldId id="7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FCAC8C-7465-470A-83C1-BC1540A53F84}" v="48" dt="2023-11-03T01:13:36.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C86BE-673D-4E4D-B3D4-D900C8AB33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C5884F-A52B-40E9-A9F6-91F54221FD9B}">
      <dgm:prSet phldrT="[Text]"/>
      <dgm:spPr/>
      <dgm:t>
        <a:bodyPr/>
        <a:lstStyle/>
        <a:p>
          <a:r>
            <a:rPr lang="en-US">
              <a:latin typeface="+mj-lt"/>
            </a:rPr>
            <a:t>Determine Which Application You Should Use</a:t>
          </a:r>
        </a:p>
      </dgm:t>
    </dgm:pt>
    <dgm:pt modelId="{99CB59F5-B1A1-438E-84F3-221DCA2326B7}" type="parTrans" cxnId="{97F013C6-B203-474B-A191-025ADF98D925}">
      <dgm:prSet/>
      <dgm:spPr/>
      <dgm:t>
        <a:bodyPr/>
        <a:lstStyle/>
        <a:p>
          <a:endParaRPr lang="en-US"/>
        </a:p>
      </dgm:t>
    </dgm:pt>
    <dgm:pt modelId="{6E0F0ED8-D074-41F5-B04E-1B02073DC94F}" type="sibTrans" cxnId="{97F013C6-B203-474B-A191-025ADF98D925}">
      <dgm:prSet/>
      <dgm:spPr/>
      <dgm:t>
        <a:bodyPr/>
        <a:lstStyle/>
        <a:p>
          <a:endParaRPr lang="en-US"/>
        </a:p>
      </dgm:t>
    </dgm:pt>
    <dgm:pt modelId="{2924F08C-50FF-4BC3-BBF5-6668C986AFA6}">
      <dgm:prSet phldrT="[Text]"/>
      <dgm:spPr/>
      <dgm:t>
        <a:bodyPr/>
        <a:lstStyle/>
        <a:p>
          <a:r>
            <a:rPr lang="en-US">
              <a:latin typeface="+mj-lt"/>
            </a:rPr>
            <a:t>Create an Account</a:t>
          </a:r>
        </a:p>
      </dgm:t>
    </dgm:pt>
    <dgm:pt modelId="{8C35A169-840B-4D29-B546-A7DA6DEDA72C}" type="parTrans" cxnId="{8C45C715-C60B-45AF-ADB9-5B573C4E0CCC}">
      <dgm:prSet/>
      <dgm:spPr/>
      <dgm:t>
        <a:bodyPr/>
        <a:lstStyle/>
        <a:p>
          <a:endParaRPr lang="en-US"/>
        </a:p>
      </dgm:t>
    </dgm:pt>
    <dgm:pt modelId="{F42C4F46-EE6B-4628-BA97-DF12337DB002}" type="sibTrans" cxnId="{8C45C715-C60B-45AF-ADB9-5B573C4E0CCC}">
      <dgm:prSet/>
      <dgm:spPr/>
      <dgm:t>
        <a:bodyPr/>
        <a:lstStyle/>
        <a:p>
          <a:endParaRPr lang="en-US"/>
        </a:p>
      </dgm:t>
    </dgm:pt>
    <dgm:pt modelId="{21AFCC28-CC67-4E7F-8418-B76ED1B194F1}">
      <dgm:prSet phldrT="[Text]"/>
      <dgm:spPr/>
      <dgm:t>
        <a:bodyPr/>
        <a:lstStyle/>
        <a:p>
          <a:r>
            <a:rPr lang="en-US">
              <a:latin typeface="+mj-lt"/>
            </a:rPr>
            <a:t>Complete your FAFSA or WASFA</a:t>
          </a:r>
        </a:p>
      </dgm:t>
    </dgm:pt>
    <dgm:pt modelId="{267C8A09-198D-47A5-A30E-20ED68F125B6}" type="parTrans" cxnId="{685DE14B-9F60-4A40-AB26-DBDDDE7DDD23}">
      <dgm:prSet/>
      <dgm:spPr/>
      <dgm:t>
        <a:bodyPr/>
        <a:lstStyle/>
        <a:p>
          <a:endParaRPr lang="en-US"/>
        </a:p>
      </dgm:t>
    </dgm:pt>
    <dgm:pt modelId="{CBE99FF3-4084-4013-A065-D10BF15BA512}" type="sibTrans" cxnId="{685DE14B-9F60-4A40-AB26-DBDDDE7DDD23}">
      <dgm:prSet/>
      <dgm:spPr/>
      <dgm:t>
        <a:bodyPr/>
        <a:lstStyle/>
        <a:p>
          <a:endParaRPr lang="en-US"/>
        </a:p>
      </dgm:t>
    </dgm:pt>
    <dgm:pt modelId="{768246CE-BF63-4579-809E-F7D4B04B7C76}">
      <dgm:prSet phldrT="[Text]"/>
      <dgm:spPr/>
      <dgm:t>
        <a:bodyPr/>
        <a:lstStyle/>
        <a:p>
          <a:r>
            <a:rPr lang="en-US">
              <a:latin typeface="+mj-lt"/>
            </a:rPr>
            <a:t>Gather Your Information</a:t>
          </a:r>
        </a:p>
      </dgm:t>
    </dgm:pt>
    <dgm:pt modelId="{C0F8530D-44A0-48D8-B28C-344E042B6123}" type="parTrans" cxnId="{369CB244-7B3F-4C3E-B08B-8E29160C9703}">
      <dgm:prSet/>
      <dgm:spPr/>
      <dgm:t>
        <a:bodyPr/>
        <a:lstStyle/>
        <a:p>
          <a:endParaRPr lang="en-US"/>
        </a:p>
      </dgm:t>
    </dgm:pt>
    <dgm:pt modelId="{C4075102-20E3-4D10-89A6-2F099B763014}" type="sibTrans" cxnId="{369CB244-7B3F-4C3E-B08B-8E29160C9703}">
      <dgm:prSet/>
      <dgm:spPr/>
      <dgm:t>
        <a:bodyPr/>
        <a:lstStyle/>
        <a:p>
          <a:endParaRPr lang="en-US"/>
        </a:p>
      </dgm:t>
    </dgm:pt>
    <dgm:pt modelId="{29FEC162-5E79-4E4A-8BD9-2C56F945AD0C}" type="pres">
      <dgm:prSet presAssocID="{88FC86BE-673D-4E4D-B3D4-D900C8AB3326}" presName="linear" presStyleCnt="0">
        <dgm:presLayoutVars>
          <dgm:animLvl val="lvl"/>
          <dgm:resizeHandles val="exact"/>
        </dgm:presLayoutVars>
      </dgm:prSet>
      <dgm:spPr/>
    </dgm:pt>
    <dgm:pt modelId="{640C307F-BBB6-4D72-AB89-CA6D40D44215}" type="pres">
      <dgm:prSet presAssocID="{768246CE-BF63-4579-809E-F7D4B04B7C76}" presName="parentText" presStyleLbl="node1" presStyleIdx="0" presStyleCnt="4">
        <dgm:presLayoutVars>
          <dgm:chMax val="0"/>
          <dgm:bulletEnabled val="1"/>
        </dgm:presLayoutVars>
      </dgm:prSet>
      <dgm:spPr/>
    </dgm:pt>
    <dgm:pt modelId="{A0950652-72C4-4EA6-A273-2886CD499C67}" type="pres">
      <dgm:prSet presAssocID="{C4075102-20E3-4D10-89A6-2F099B763014}" presName="spacer" presStyleCnt="0"/>
      <dgm:spPr/>
    </dgm:pt>
    <dgm:pt modelId="{FA92BFCF-1531-49B8-B4BB-5CCB6820903B}" type="pres">
      <dgm:prSet presAssocID="{64C5884F-A52B-40E9-A9F6-91F54221FD9B}" presName="parentText" presStyleLbl="node1" presStyleIdx="1" presStyleCnt="4">
        <dgm:presLayoutVars>
          <dgm:chMax val="0"/>
          <dgm:bulletEnabled val="1"/>
        </dgm:presLayoutVars>
      </dgm:prSet>
      <dgm:spPr/>
    </dgm:pt>
    <dgm:pt modelId="{C387D9DF-C3C9-4681-ACE6-D7E14B9748A4}" type="pres">
      <dgm:prSet presAssocID="{6E0F0ED8-D074-41F5-B04E-1B02073DC94F}" presName="spacer" presStyleCnt="0"/>
      <dgm:spPr/>
    </dgm:pt>
    <dgm:pt modelId="{B4301E4C-3FF7-4506-AEF3-AA8B094EDDAD}" type="pres">
      <dgm:prSet presAssocID="{2924F08C-50FF-4BC3-BBF5-6668C986AFA6}" presName="parentText" presStyleLbl="node1" presStyleIdx="2" presStyleCnt="4">
        <dgm:presLayoutVars>
          <dgm:chMax val="0"/>
          <dgm:bulletEnabled val="1"/>
        </dgm:presLayoutVars>
      </dgm:prSet>
      <dgm:spPr/>
    </dgm:pt>
    <dgm:pt modelId="{B93A988D-1112-4B70-9DCF-EA65DEDECF27}" type="pres">
      <dgm:prSet presAssocID="{F42C4F46-EE6B-4628-BA97-DF12337DB002}" presName="spacer" presStyleCnt="0"/>
      <dgm:spPr/>
    </dgm:pt>
    <dgm:pt modelId="{0B2D5DB5-7DF4-43D1-9229-72F5FDFC2E9E}" type="pres">
      <dgm:prSet presAssocID="{21AFCC28-CC67-4E7F-8418-B76ED1B194F1}" presName="parentText" presStyleLbl="node1" presStyleIdx="3" presStyleCnt="4">
        <dgm:presLayoutVars>
          <dgm:chMax val="0"/>
          <dgm:bulletEnabled val="1"/>
        </dgm:presLayoutVars>
      </dgm:prSet>
      <dgm:spPr/>
    </dgm:pt>
  </dgm:ptLst>
  <dgm:cxnLst>
    <dgm:cxn modelId="{367CD30A-A5F5-4483-84B2-D8B0BA72184A}" type="presOf" srcId="{21AFCC28-CC67-4E7F-8418-B76ED1B194F1}" destId="{0B2D5DB5-7DF4-43D1-9229-72F5FDFC2E9E}" srcOrd="0" destOrd="0" presId="urn:microsoft.com/office/officeart/2005/8/layout/vList2"/>
    <dgm:cxn modelId="{8C45C715-C60B-45AF-ADB9-5B573C4E0CCC}" srcId="{88FC86BE-673D-4E4D-B3D4-D900C8AB3326}" destId="{2924F08C-50FF-4BC3-BBF5-6668C986AFA6}" srcOrd="2" destOrd="0" parTransId="{8C35A169-840B-4D29-B546-A7DA6DEDA72C}" sibTransId="{F42C4F46-EE6B-4628-BA97-DF12337DB002}"/>
    <dgm:cxn modelId="{369CB244-7B3F-4C3E-B08B-8E29160C9703}" srcId="{88FC86BE-673D-4E4D-B3D4-D900C8AB3326}" destId="{768246CE-BF63-4579-809E-F7D4B04B7C76}" srcOrd="0" destOrd="0" parTransId="{C0F8530D-44A0-48D8-B28C-344E042B6123}" sibTransId="{C4075102-20E3-4D10-89A6-2F099B763014}"/>
    <dgm:cxn modelId="{685DE14B-9F60-4A40-AB26-DBDDDE7DDD23}" srcId="{88FC86BE-673D-4E4D-B3D4-D900C8AB3326}" destId="{21AFCC28-CC67-4E7F-8418-B76ED1B194F1}" srcOrd="3" destOrd="0" parTransId="{267C8A09-198D-47A5-A30E-20ED68F125B6}" sibTransId="{CBE99FF3-4084-4013-A065-D10BF15BA512}"/>
    <dgm:cxn modelId="{E41C5454-E8C9-4B9E-81EA-EAFB7607E5CA}" type="presOf" srcId="{88FC86BE-673D-4E4D-B3D4-D900C8AB3326}" destId="{29FEC162-5E79-4E4A-8BD9-2C56F945AD0C}" srcOrd="0" destOrd="0" presId="urn:microsoft.com/office/officeart/2005/8/layout/vList2"/>
    <dgm:cxn modelId="{127C1276-848D-4FDB-B20C-DFBFFEACA77F}" type="presOf" srcId="{768246CE-BF63-4579-809E-F7D4B04B7C76}" destId="{640C307F-BBB6-4D72-AB89-CA6D40D44215}" srcOrd="0" destOrd="0" presId="urn:microsoft.com/office/officeart/2005/8/layout/vList2"/>
    <dgm:cxn modelId="{97F013C6-B203-474B-A191-025ADF98D925}" srcId="{88FC86BE-673D-4E4D-B3D4-D900C8AB3326}" destId="{64C5884F-A52B-40E9-A9F6-91F54221FD9B}" srcOrd="1" destOrd="0" parTransId="{99CB59F5-B1A1-438E-84F3-221DCA2326B7}" sibTransId="{6E0F0ED8-D074-41F5-B04E-1B02073DC94F}"/>
    <dgm:cxn modelId="{8B5F3DDD-40CC-4A6A-8C1D-F444AF004307}" type="presOf" srcId="{64C5884F-A52B-40E9-A9F6-91F54221FD9B}" destId="{FA92BFCF-1531-49B8-B4BB-5CCB6820903B}" srcOrd="0" destOrd="0" presId="urn:microsoft.com/office/officeart/2005/8/layout/vList2"/>
    <dgm:cxn modelId="{43531FE3-2344-4CF8-AB91-A7C9B60E9B42}" type="presOf" srcId="{2924F08C-50FF-4BC3-BBF5-6668C986AFA6}" destId="{B4301E4C-3FF7-4506-AEF3-AA8B094EDDAD}" srcOrd="0" destOrd="0" presId="urn:microsoft.com/office/officeart/2005/8/layout/vList2"/>
    <dgm:cxn modelId="{35DD550D-4B83-4176-8072-240C963364BE}" type="presParOf" srcId="{29FEC162-5E79-4E4A-8BD9-2C56F945AD0C}" destId="{640C307F-BBB6-4D72-AB89-CA6D40D44215}" srcOrd="0" destOrd="0" presId="urn:microsoft.com/office/officeart/2005/8/layout/vList2"/>
    <dgm:cxn modelId="{24DF9031-FB00-445E-97C2-1A8388C39A2A}" type="presParOf" srcId="{29FEC162-5E79-4E4A-8BD9-2C56F945AD0C}" destId="{A0950652-72C4-4EA6-A273-2886CD499C67}" srcOrd="1" destOrd="0" presId="urn:microsoft.com/office/officeart/2005/8/layout/vList2"/>
    <dgm:cxn modelId="{D6885056-47E9-4C3F-A152-1200C9BD2660}" type="presParOf" srcId="{29FEC162-5E79-4E4A-8BD9-2C56F945AD0C}" destId="{FA92BFCF-1531-49B8-B4BB-5CCB6820903B}" srcOrd="2" destOrd="0" presId="urn:microsoft.com/office/officeart/2005/8/layout/vList2"/>
    <dgm:cxn modelId="{96406201-2601-45F5-89B5-B8EE722EB58D}" type="presParOf" srcId="{29FEC162-5E79-4E4A-8BD9-2C56F945AD0C}" destId="{C387D9DF-C3C9-4681-ACE6-D7E14B9748A4}" srcOrd="3" destOrd="0" presId="urn:microsoft.com/office/officeart/2005/8/layout/vList2"/>
    <dgm:cxn modelId="{B03F321E-E2FB-43C8-A69A-2A052D435D1A}" type="presParOf" srcId="{29FEC162-5E79-4E4A-8BD9-2C56F945AD0C}" destId="{B4301E4C-3FF7-4506-AEF3-AA8B094EDDAD}" srcOrd="4" destOrd="0" presId="urn:microsoft.com/office/officeart/2005/8/layout/vList2"/>
    <dgm:cxn modelId="{3CC6956D-CB6F-4B57-83FF-060A788A6C2B}" type="presParOf" srcId="{29FEC162-5E79-4E4A-8BD9-2C56F945AD0C}" destId="{B93A988D-1112-4B70-9DCF-EA65DEDECF27}" srcOrd="5" destOrd="0" presId="urn:microsoft.com/office/officeart/2005/8/layout/vList2"/>
    <dgm:cxn modelId="{467D266F-B808-4093-8701-837FDAA64FD4}" type="presParOf" srcId="{29FEC162-5E79-4E4A-8BD9-2C56F945AD0C}" destId="{0B2D5DB5-7DF4-43D1-9229-72F5FDFC2E9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586F80-32A0-4A80-AAE6-B11DA820FF6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EB9EB96-FEAC-41EF-AEF6-BB50C5D452E1}">
      <dgm:prSet phldrT="[Text]" custT="1"/>
      <dgm:spPr/>
      <dgm:t>
        <a:bodyPr/>
        <a:lstStyle/>
        <a:p>
          <a:r>
            <a:rPr lang="en-US" sz="2400" dirty="0">
              <a:latin typeface="+mj-lt"/>
            </a:rPr>
            <a:t>If the user’s identity is verified through the knowledge-based questions, they can start using their FSA ID to log in and complete their section of the FAFSA.</a:t>
          </a:r>
        </a:p>
      </dgm:t>
    </dgm:pt>
    <dgm:pt modelId="{C278D86E-416D-4E39-8964-C0FC75585B62}" type="parTrans" cxnId="{AACB1826-79CA-4ED4-8B7B-1774367D0C0C}">
      <dgm:prSet/>
      <dgm:spPr/>
      <dgm:t>
        <a:bodyPr/>
        <a:lstStyle/>
        <a:p>
          <a:endParaRPr lang="en-US"/>
        </a:p>
      </dgm:t>
    </dgm:pt>
    <dgm:pt modelId="{C5D62D21-3A7B-4DEF-90E8-2E31CFA7E4C2}" type="sibTrans" cxnId="{AACB1826-79CA-4ED4-8B7B-1774367D0C0C}">
      <dgm:prSet/>
      <dgm:spPr/>
      <dgm:t>
        <a:bodyPr/>
        <a:lstStyle/>
        <a:p>
          <a:endParaRPr lang="en-US"/>
        </a:p>
      </dgm:t>
    </dgm:pt>
    <dgm:pt modelId="{026ED858-D46B-476E-9985-51944ECAD184}" type="pres">
      <dgm:prSet presAssocID="{7B586F80-32A0-4A80-AAE6-B11DA820FF69}" presName="linear" presStyleCnt="0">
        <dgm:presLayoutVars>
          <dgm:animLvl val="lvl"/>
          <dgm:resizeHandles val="exact"/>
        </dgm:presLayoutVars>
      </dgm:prSet>
      <dgm:spPr/>
    </dgm:pt>
    <dgm:pt modelId="{1148E431-626C-4960-96E4-0EF3DB9696E8}" type="pres">
      <dgm:prSet presAssocID="{EEB9EB96-FEAC-41EF-AEF6-BB50C5D452E1}" presName="parentText" presStyleLbl="node1" presStyleIdx="0" presStyleCnt="1">
        <dgm:presLayoutVars>
          <dgm:chMax val="0"/>
          <dgm:bulletEnabled val="1"/>
        </dgm:presLayoutVars>
      </dgm:prSet>
      <dgm:spPr/>
    </dgm:pt>
  </dgm:ptLst>
  <dgm:cxnLst>
    <dgm:cxn modelId="{AACB1826-79CA-4ED4-8B7B-1774367D0C0C}" srcId="{7B586F80-32A0-4A80-AAE6-B11DA820FF69}" destId="{EEB9EB96-FEAC-41EF-AEF6-BB50C5D452E1}" srcOrd="0" destOrd="0" parTransId="{C278D86E-416D-4E39-8964-C0FC75585B62}" sibTransId="{C5D62D21-3A7B-4DEF-90E8-2E31CFA7E4C2}"/>
    <dgm:cxn modelId="{0EFC6841-5438-4CC2-8E2E-5E08F826ACF0}" type="presOf" srcId="{EEB9EB96-FEAC-41EF-AEF6-BB50C5D452E1}" destId="{1148E431-626C-4960-96E4-0EF3DB9696E8}" srcOrd="0" destOrd="0" presId="urn:microsoft.com/office/officeart/2005/8/layout/vList2"/>
    <dgm:cxn modelId="{874CD696-59D0-48BD-94A1-630093503BA3}" type="presOf" srcId="{7B586F80-32A0-4A80-AAE6-B11DA820FF69}" destId="{026ED858-D46B-476E-9985-51944ECAD184}" srcOrd="0" destOrd="0" presId="urn:microsoft.com/office/officeart/2005/8/layout/vList2"/>
    <dgm:cxn modelId="{6C1EE9BE-9AD1-46B2-AE8A-0564ECF0C35C}" type="presParOf" srcId="{026ED858-D46B-476E-9985-51944ECAD184}" destId="{1148E431-626C-4960-96E4-0EF3DB9696E8}"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586F80-32A0-4A80-AAE6-B11DA820FF6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C62233A-612A-4C2C-887F-AD44B53E3D6C}">
      <dgm:prSet phldrT="[Text]" custT="1"/>
      <dgm:spPr/>
      <dgm:t>
        <a:bodyPr/>
        <a:lstStyle/>
        <a:p>
          <a:r>
            <a:rPr lang="en-US" sz="2300" dirty="0">
              <a:latin typeface="+mj-lt"/>
            </a:rPr>
            <a:t>You cannot go back to try and answer the questions again</a:t>
          </a:r>
        </a:p>
      </dgm:t>
    </dgm:pt>
    <dgm:pt modelId="{512D89CA-3832-48EC-993B-958A8ADC8F6D}" type="parTrans" cxnId="{05894698-3657-451A-9E0E-38957D459F79}">
      <dgm:prSet/>
      <dgm:spPr/>
      <dgm:t>
        <a:bodyPr/>
        <a:lstStyle/>
        <a:p>
          <a:endParaRPr lang="en-US"/>
        </a:p>
      </dgm:t>
    </dgm:pt>
    <dgm:pt modelId="{952AA19C-7F6D-4A83-9E6B-44EB54BE6F91}" type="sibTrans" cxnId="{05894698-3657-451A-9E0E-38957D459F79}">
      <dgm:prSet/>
      <dgm:spPr/>
      <dgm:t>
        <a:bodyPr/>
        <a:lstStyle/>
        <a:p>
          <a:endParaRPr lang="en-US"/>
        </a:p>
      </dgm:t>
    </dgm:pt>
    <dgm:pt modelId="{EEB9EB96-FEAC-41EF-AEF6-BB50C5D452E1}">
      <dgm:prSet phldrT="[Text]" custT="1"/>
      <dgm:spPr/>
      <dgm:t>
        <a:bodyPr/>
        <a:lstStyle/>
        <a:p>
          <a:r>
            <a:rPr lang="en-US" sz="2300" dirty="0">
              <a:latin typeface="+mj-lt"/>
            </a:rPr>
            <a:t>Account was created, but cannot be used until the additional verification process is completed</a:t>
          </a:r>
        </a:p>
      </dgm:t>
    </dgm:pt>
    <dgm:pt modelId="{C278D86E-416D-4E39-8964-C0FC75585B62}" type="parTrans" cxnId="{AACB1826-79CA-4ED4-8B7B-1774367D0C0C}">
      <dgm:prSet/>
      <dgm:spPr/>
      <dgm:t>
        <a:bodyPr/>
        <a:lstStyle/>
        <a:p>
          <a:endParaRPr lang="en-US"/>
        </a:p>
      </dgm:t>
    </dgm:pt>
    <dgm:pt modelId="{C5D62D21-3A7B-4DEF-90E8-2E31CFA7E4C2}" type="sibTrans" cxnId="{AACB1826-79CA-4ED4-8B7B-1774367D0C0C}">
      <dgm:prSet/>
      <dgm:spPr/>
      <dgm:t>
        <a:bodyPr/>
        <a:lstStyle/>
        <a:p>
          <a:endParaRPr lang="en-US"/>
        </a:p>
      </dgm:t>
    </dgm:pt>
    <dgm:pt modelId="{0D6B2F86-F595-42B3-9643-A3C1A2EFEDEB}">
      <dgm:prSet phldrT="[Text]" custT="1"/>
      <dgm:spPr/>
      <dgm:t>
        <a:bodyPr/>
        <a:lstStyle/>
        <a:p>
          <a:r>
            <a:rPr lang="en-US" sz="2300" dirty="0">
              <a:latin typeface="+mj-lt"/>
            </a:rPr>
            <a:t>This process requires them to call </a:t>
          </a:r>
          <a:r>
            <a:rPr lang="en-US" sz="2300" b="0" i="0" dirty="0">
              <a:latin typeface="+mj-lt"/>
            </a:rPr>
            <a:t>The Federal Student Aid Information Center (FSAIC) </a:t>
          </a:r>
          <a:endParaRPr lang="en-US" sz="2300" dirty="0">
            <a:latin typeface="+mj-lt"/>
          </a:endParaRPr>
        </a:p>
      </dgm:t>
    </dgm:pt>
    <dgm:pt modelId="{80796447-F7D9-4CEF-ABD2-1CBF93158E4B}" type="parTrans" cxnId="{F0B4A356-6A6B-4B86-AE4C-DCA87CDF04FB}">
      <dgm:prSet/>
      <dgm:spPr/>
      <dgm:t>
        <a:bodyPr/>
        <a:lstStyle/>
        <a:p>
          <a:endParaRPr lang="en-US"/>
        </a:p>
      </dgm:t>
    </dgm:pt>
    <dgm:pt modelId="{6288C619-D51E-497C-B15A-5B503FDB9AD8}" type="sibTrans" cxnId="{F0B4A356-6A6B-4B86-AE4C-DCA87CDF04FB}">
      <dgm:prSet/>
      <dgm:spPr/>
      <dgm:t>
        <a:bodyPr/>
        <a:lstStyle/>
        <a:p>
          <a:endParaRPr lang="en-US"/>
        </a:p>
      </dgm:t>
    </dgm:pt>
    <dgm:pt modelId="{3BB93164-FD2D-4090-843D-88A855AEE1AF}">
      <dgm:prSet phldrT="[Text]" custT="1"/>
      <dgm:spPr/>
      <dgm:t>
        <a:bodyPr/>
        <a:lstStyle/>
        <a:p>
          <a:r>
            <a:rPr lang="en-US" sz="2300" dirty="0">
              <a:latin typeface="+mj-lt"/>
            </a:rPr>
            <a:t>An email will be sent to let the person know their next steps to complete the FSA ID process.</a:t>
          </a:r>
        </a:p>
      </dgm:t>
    </dgm:pt>
    <dgm:pt modelId="{B851600C-76CA-4BAC-B262-D7E582486851}" type="parTrans" cxnId="{E21D82CD-B09A-40C5-A965-59E9CBD3CC8D}">
      <dgm:prSet/>
      <dgm:spPr/>
      <dgm:t>
        <a:bodyPr/>
        <a:lstStyle/>
        <a:p>
          <a:endParaRPr lang="en-US"/>
        </a:p>
      </dgm:t>
    </dgm:pt>
    <dgm:pt modelId="{F75A320E-BDDE-41F0-95F6-1CFA5FEC385F}" type="sibTrans" cxnId="{E21D82CD-B09A-40C5-A965-59E9CBD3CC8D}">
      <dgm:prSet/>
      <dgm:spPr/>
      <dgm:t>
        <a:bodyPr/>
        <a:lstStyle/>
        <a:p>
          <a:endParaRPr lang="en-US"/>
        </a:p>
      </dgm:t>
    </dgm:pt>
    <dgm:pt modelId="{026ED858-D46B-476E-9985-51944ECAD184}" type="pres">
      <dgm:prSet presAssocID="{7B586F80-32A0-4A80-AAE6-B11DA820FF69}" presName="linear" presStyleCnt="0">
        <dgm:presLayoutVars>
          <dgm:animLvl val="lvl"/>
          <dgm:resizeHandles val="exact"/>
        </dgm:presLayoutVars>
      </dgm:prSet>
      <dgm:spPr/>
    </dgm:pt>
    <dgm:pt modelId="{1148E431-626C-4960-96E4-0EF3DB9696E8}" type="pres">
      <dgm:prSet presAssocID="{EEB9EB96-FEAC-41EF-AEF6-BB50C5D452E1}" presName="parentText" presStyleLbl="node1" presStyleIdx="0" presStyleCnt="4">
        <dgm:presLayoutVars>
          <dgm:chMax val="0"/>
          <dgm:bulletEnabled val="1"/>
        </dgm:presLayoutVars>
      </dgm:prSet>
      <dgm:spPr/>
    </dgm:pt>
    <dgm:pt modelId="{BC280AAE-8B29-4026-8720-58A6F7696CB2}" type="pres">
      <dgm:prSet presAssocID="{C5D62D21-3A7B-4DEF-90E8-2E31CFA7E4C2}" presName="spacer" presStyleCnt="0"/>
      <dgm:spPr/>
    </dgm:pt>
    <dgm:pt modelId="{D63F1D8F-E6D5-44D8-AA85-6E0A4342AE3C}" type="pres">
      <dgm:prSet presAssocID="{3BB93164-FD2D-4090-843D-88A855AEE1AF}" presName="parentText" presStyleLbl="node1" presStyleIdx="1" presStyleCnt="4">
        <dgm:presLayoutVars>
          <dgm:chMax val="0"/>
          <dgm:bulletEnabled val="1"/>
        </dgm:presLayoutVars>
      </dgm:prSet>
      <dgm:spPr/>
    </dgm:pt>
    <dgm:pt modelId="{83FEC3C3-17D6-4548-B6FE-9E6147BE9E7B}" type="pres">
      <dgm:prSet presAssocID="{F75A320E-BDDE-41F0-95F6-1CFA5FEC385F}" presName="spacer" presStyleCnt="0"/>
      <dgm:spPr/>
    </dgm:pt>
    <dgm:pt modelId="{DBFCF1F6-6E9B-46A1-A0CF-BD203BE26B72}" type="pres">
      <dgm:prSet presAssocID="{0D6B2F86-F595-42B3-9643-A3C1A2EFEDEB}" presName="parentText" presStyleLbl="node1" presStyleIdx="2" presStyleCnt="4">
        <dgm:presLayoutVars>
          <dgm:chMax val="0"/>
          <dgm:bulletEnabled val="1"/>
        </dgm:presLayoutVars>
      </dgm:prSet>
      <dgm:spPr/>
    </dgm:pt>
    <dgm:pt modelId="{EB3D77B1-B753-41FA-89FF-9534C7B6FD26}" type="pres">
      <dgm:prSet presAssocID="{6288C619-D51E-497C-B15A-5B503FDB9AD8}" presName="spacer" presStyleCnt="0"/>
      <dgm:spPr/>
    </dgm:pt>
    <dgm:pt modelId="{A455DF9D-2AC9-4CAE-940F-F38EF9E7B05D}" type="pres">
      <dgm:prSet presAssocID="{BC62233A-612A-4C2C-887F-AD44B53E3D6C}" presName="parentText" presStyleLbl="node1" presStyleIdx="3" presStyleCnt="4">
        <dgm:presLayoutVars>
          <dgm:chMax val="0"/>
          <dgm:bulletEnabled val="1"/>
        </dgm:presLayoutVars>
      </dgm:prSet>
      <dgm:spPr/>
    </dgm:pt>
  </dgm:ptLst>
  <dgm:cxnLst>
    <dgm:cxn modelId="{513C3214-59BD-4FB3-9254-7414C54F4E1D}" type="presOf" srcId="{3BB93164-FD2D-4090-843D-88A855AEE1AF}" destId="{D63F1D8F-E6D5-44D8-AA85-6E0A4342AE3C}" srcOrd="0" destOrd="0" presId="urn:microsoft.com/office/officeart/2005/8/layout/vList2"/>
    <dgm:cxn modelId="{AACB1826-79CA-4ED4-8B7B-1774367D0C0C}" srcId="{7B586F80-32A0-4A80-AAE6-B11DA820FF69}" destId="{EEB9EB96-FEAC-41EF-AEF6-BB50C5D452E1}" srcOrd="0" destOrd="0" parTransId="{C278D86E-416D-4E39-8964-C0FC75585B62}" sibTransId="{C5D62D21-3A7B-4DEF-90E8-2E31CFA7E4C2}"/>
    <dgm:cxn modelId="{0EFC6841-5438-4CC2-8E2E-5E08F826ACF0}" type="presOf" srcId="{EEB9EB96-FEAC-41EF-AEF6-BB50C5D452E1}" destId="{1148E431-626C-4960-96E4-0EF3DB9696E8}" srcOrd="0" destOrd="0" presId="urn:microsoft.com/office/officeart/2005/8/layout/vList2"/>
    <dgm:cxn modelId="{F0B4A356-6A6B-4B86-AE4C-DCA87CDF04FB}" srcId="{7B586F80-32A0-4A80-AAE6-B11DA820FF69}" destId="{0D6B2F86-F595-42B3-9643-A3C1A2EFEDEB}" srcOrd="2" destOrd="0" parTransId="{80796447-F7D9-4CEF-ABD2-1CBF93158E4B}" sibTransId="{6288C619-D51E-497C-B15A-5B503FDB9AD8}"/>
    <dgm:cxn modelId="{874CD696-59D0-48BD-94A1-630093503BA3}" type="presOf" srcId="{7B586F80-32A0-4A80-AAE6-B11DA820FF69}" destId="{026ED858-D46B-476E-9985-51944ECAD184}" srcOrd="0" destOrd="0" presId="urn:microsoft.com/office/officeart/2005/8/layout/vList2"/>
    <dgm:cxn modelId="{05894698-3657-451A-9E0E-38957D459F79}" srcId="{7B586F80-32A0-4A80-AAE6-B11DA820FF69}" destId="{BC62233A-612A-4C2C-887F-AD44B53E3D6C}" srcOrd="3" destOrd="0" parTransId="{512D89CA-3832-48EC-993B-958A8ADC8F6D}" sibTransId="{952AA19C-7F6D-4A83-9E6B-44EB54BE6F91}"/>
    <dgm:cxn modelId="{13809FAD-FBC5-47A3-B792-3CADA2DB5653}" type="presOf" srcId="{0D6B2F86-F595-42B3-9643-A3C1A2EFEDEB}" destId="{DBFCF1F6-6E9B-46A1-A0CF-BD203BE26B72}" srcOrd="0" destOrd="0" presId="urn:microsoft.com/office/officeart/2005/8/layout/vList2"/>
    <dgm:cxn modelId="{E21D82CD-B09A-40C5-A965-59E9CBD3CC8D}" srcId="{7B586F80-32A0-4A80-AAE6-B11DA820FF69}" destId="{3BB93164-FD2D-4090-843D-88A855AEE1AF}" srcOrd="1" destOrd="0" parTransId="{B851600C-76CA-4BAC-B262-D7E582486851}" sibTransId="{F75A320E-BDDE-41F0-95F6-1CFA5FEC385F}"/>
    <dgm:cxn modelId="{3C6D84CE-8779-43EB-8637-FD95F551335D}" type="presOf" srcId="{BC62233A-612A-4C2C-887F-AD44B53E3D6C}" destId="{A455DF9D-2AC9-4CAE-940F-F38EF9E7B05D}" srcOrd="0" destOrd="0" presId="urn:microsoft.com/office/officeart/2005/8/layout/vList2"/>
    <dgm:cxn modelId="{6C1EE9BE-9AD1-46B2-AE8A-0564ECF0C35C}" type="presParOf" srcId="{026ED858-D46B-476E-9985-51944ECAD184}" destId="{1148E431-626C-4960-96E4-0EF3DB9696E8}" srcOrd="0" destOrd="0" presId="urn:microsoft.com/office/officeart/2005/8/layout/vList2"/>
    <dgm:cxn modelId="{D833C542-D929-4F28-8945-63878EC51F78}" type="presParOf" srcId="{026ED858-D46B-476E-9985-51944ECAD184}" destId="{BC280AAE-8B29-4026-8720-58A6F7696CB2}" srcOrd="1" destOrd="0" presId="urn:microsoft.com/office/officeart/2005/8/layout/vList2"/>
    <dgm:cxn modelId="{CCCC0BD4-4E13-4338-A6D0-4ACB24561F8A}" type="presParOf" srcId="{026ED858-D46B-476E-9985-51944ECAD184}" destId="{D63F1D8F-E6D5-44D8-AA85-6E0A4342AE3C}" srcOrd="2" destOrd="0" presId="urn:microsoft.com/office/officeart/2005/8/layout/vList2"/>
    <dgm:cxn modelId="{675A49C3-D20A-4F9B-B6B8-59DE693F5B45}" type="presParOf" srcId="{026ED858-D46B-476E-9985-51944ECAD184}" destId="{83FEC3C3-17D6-4548-B6FE-9E6147BE9E7B}" srcOrd="3" destOrd="0" presId="urn:microsoft.com/office/officeart/2005/8/layout/vList2"/>
    <dgm:cxn modelId="{36716CC4-D3F4-4557-B95F-FFEA2727AA81}" type="presParOf" srcId="{026ED858-D46B-476E-9985-51944ECAD184}" destId="{DBFCF1F6-6E9B-46A1-A0CF-BD203BE26B72}" srcOrd="4" destOrd="0" presId="urn:microsoft.com/office/officeart/2005/8/layout/vList2"/>
    <dgm:cxn modelId="{D2879AE2-B335-4BDC-95BE-2E0F6F3689E2}" type="presParOf" srcId="{026ED858-D46B-476E-9985-51944ECAD184}" destId="{EB3D77B1-B753-41FA-89FF-9534C7B6FD26}" srcOrd="5" destOrd="0" presId="urn:microsoft.com/office/officeart/2005/8/layout/vList2"/>
    <dgm:cxn modelId="{9D13D822-2B01-4766-B03D-5B73D829C0BA}" type="presParOf" srcId="{026ED858-D46B-476E-9985-51944ECAD184}" destId="{A455DF9D-2AC9-4CAE-940F-F38EF9E7B05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FC86BE-673D-4E4D-B3D4-D900C8AB33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C5884F-A52B-40E9-A9F6-91F54221FD9B}">
      <dgm:prSet phldrT="[Text]"/>
      <dgm:spPr/>
      <dgm:t>
        <a:bodyPr/>
        <a:lstStyle/>
        <a:p>
          <a:r>
            <a:rPr lang="en-US">
              <a:latin typeface="+mj-lt"/>
            </a:rPr>
            <a:t>Determine Which Application You Should Use</a:t>
          </a:r>
        </a:p>
      </dgm:t>
    </dgm:pt>
    <dgm:pt modelId="{99CB59F5-B1A1-438E-84F3-221DCA2326B7}" type="parTrans" cxnId="{97F013C6-B203-474B-A191-025ADF98D925}">
      <dgm:prSet/>
      <dgm:spPr/>
      <dgm:t>
        <a:bodyPr/>
        <a:lstStyle/>
        <a:p>
          <a:endParaRPr lang="en-US"/>
        </a:p>
      </dgm:t>
    </dgm:pt>
    <dgm:pt modelId="{6E0F0ED8-D074-41F5-B04E-1B02073DC94F}" type="sibTrans" cxnId="{97F013C6-B203-474B-A191-025ADF98D925}">
      <dgm:prSet/>
      <dgm:spPr/>
      <dgm:t>
        <a:bodyPr/>
        <a:lstStyle/>
        <a:p>
          <a:endParaRPr lang="en-US"/>
        </a:p>
      </dgm:t>
    </dgm:pt>
    <dgm:pt modelId="{2924F08C-50FF-4BC3-BBF5-6668C986AFA6}">
      <dgm:prSet phldrT="[Text]"/>
      <dgm:spPr/>
      <dgm:t>
        <a:bodyPr/>
        <a:lstStyle/>
        <a:p>
          <a:r>
            <a:rPr lang="en-US">
              <a:latin typeface="+mj-lt"/>
            </a:rPr>
            <a:t>Create an Account</a:t>
          </a:r>
        </a:p>
      </dgm:t>
    </dgm:pt>
    <dgm:pt modelId="{8C35A169-840B-4D29-B546-A7DA6DEDA72C}" type="parTrans" cxnId="{8C45C715-C60B-45AF-ADB9-5B573C4E0CCC}">
      <dgm:prSet/>
      <dgm:spPr/>
      <dgm:t>
        <a:bodyPr/>
        <a:lstStyle/>
        <a:p>
          <a:endParaRPr lang="en-US"/>
        </a:p>
      </dgm:t>
    </dgm:pt>
    <dgm:pt modelId="{F42C4F46-EE6B-4628-BA97-DF12337DB002}" type="sibTrans" cxnId="{8C45C715-C60B-45AF-ADB9-5B573C4E0CCC}">
      <dgm:prSet/>
      <dgm:spPr/>
      <dgm:t>
        <a:bodyPr/>
        <a:lstStyle/>
        <a:p>
          <a:endParaRPr lang="en-US"/>
        </a:p>
      </dgm:t>
    </dgm:pt>
    <dgm:pt modelId="{21AFCC28-CC67-4E7F-8418-B76ED1B194F1}">
      <dgm:prSet phldrT="[Text]"/>
      <dgm:spPr/>
      <dgm:t>
        <a:bodyPr/>
        <a:lstStyle/>
        <a:p>
          <a:r>
            <a:rPr lang="en-US">
              <a:latin typeface="+mj-lt"/>
            </a:rPr>
            <a:t>Apply for Financial Aid</a:t>
          </a:r>
        </a:p>
      </dgm:t>
    </dgm:pt>
    <dgm:pt modelId="{267C8A09-198D-47A5-A30E-20ED68F125B6}" type="parTrans" cxnId="{685DE14B-9F60-4A40-AB26-DBDDDE7DDD23}">
      <dgm:prSet/>
      <dgm:spPr/>
      <dgm:t>
        <a:bodyPr/>
        <a:lstStyle/>
        <a:p>
          <a:endParaRPr lang="en-US"/>
        </a:p>
      </dgm:t>
    </dgm:pt>
    <dgm:pt modelId="{CBE99FF3-4084-4013-A065-D10BF15BA512}" type="sibTrans" cxnId="{685DE14B-9F60-4A40-AB26-DBDDDE7DDD23}">
      <dgm:prSet/>
      <dgm:spPr/>
      <dgm:t>
        <a:bodyPr/>
        <a:lstStyle/>
        <a:p>
          <a:endParaRPr lang="en-US"/>
        </a:p>
      </dgm:t>
    </dgm:pt>
    <dgm:pt modelId="{768246CE-BF63-4579-809E-F7D4B04B7C76}">
      <dgm:prSet phldrT="[Text]"/>
      <dgm:spPr/>
      <dgm:t>
        <a:bodyPr/>
        <a:lstStyle/>
        <a:p>
          <a:r>
            <a:rPr lang="en-US">
              <a:latin typeface="+mj-lt"/>
            </a:rPr>
            <a:t>Gather Your Information</a:t>
          </a:r>
        </a:p>
      </dgm:t>
    </dgm:pt>
    <dgm:pt modelId="{C0F8530D-44A0-48D8-B28C-344E042B6123}" type="parTrans" cxnId="{369CB244-7B3F-4C3E-B08B-8E29160C9703}">
      <dgm:prSet/>
      <dgm:spPr/>
      <dgm:t>
        <a:bodyPr/>
        <a:lstStyle/>
        <a:p>
          <a:endParaRPr lang="en-US"/>
        </a:p>
      </dgm:t>
    </dgm:pt>
    <dgm:pt modelId="{C4075102-20E3-4D10-89A6-2F099B763014}" type="sibTrans" cxnId="{369CB244-7B3F-4C3E-B08B-8E29160C9703}">
      <dgm:prSet/>
      <dgm:spPr/>
      <dgm:t>
        <a:bodyPr/>
        <a:lstStyle/>
        <a:p>
          <a:endParaRPr lang="en-US"/>
        </a:p>
      </dgm:t>
    </dgm:pt>
    <dgm:pt modelId="{29FEC162-5E79-4E4A-8BD9-2C56F945AD0C}" type="pres">
      <dgm:prSet presAssocID="{88FC86BE-673D-4E4D-B3D4-D900C8AB3326}" presName="linear" presStyleCnt="0">
        <dgm:presLayoutVars>
          <dgm:animLvl val="lvl"/>
          <dgm:resizeHandles val="exact"/>
        </dgm:presLayoutVars>
      </dgm:prSet>
      <dgm:spPr/>
    </dgm:pt>
    <dgm:pt modelId="{640C307F-BBB6-4D72-AB89-CA6D40D44215}" type="pres">
      <dgm:prSet presAssocID="{768246CE-BF63-4579-809E-F7D4B04B7C76}" presName="parentText" presStyleLbl="node1" presStyleIdx="0" presStyleCnt="4">
        <dgm:presLayoutVars>
          <dgm:chMax val="0"/>
          <dgm:bulletEnabled val="1"/>
        </dgm:presLayoutVars>
      </dgm:prSet>
      <dgm:spPr/>
    </dgm:pt>
    <dgm:pt modelId="{A0950652-72C4-4EA6-A273-2886CD499C67}" type="pres">
      <dgm:prSet presAssocID="{C4075102-20E3-4D10-89A6-2F099B763014}" presName="spacer" presStyleCnt="0"/>
      <dgm:spPr/>
    </dgm:pt>
    <dgm:pt modelId="{FA92BFCF-1531-49B8-B4BB-5CCB6820903B}" type="pres">
      <dgm:prSet presAssocID="{64C5884F-A52B-40E9-A9F6-91F54221FD9B}" presName="parentText" presStyleLbl="node1" presStyleIdx="1" presStyleCnt="4">
        <dgm:presLayoutVars>
          <dgm:chMax val="0"/>
          <dgm:bulletEnabled val="1"/>
        </dgm:presLayoutVars>
      </dgm:prSet>
      <dgm:spPr/>
    </dgm:pt>
    <dgm:pt modelId="{C387D9DF-C3C9-4681-ACE6-D7E14B9748A4}" type="pres">
      <dgm:prSet presAssocID="{6E0F0ED8-D074-41F5-B04E-1B02073DC94F}" presName="spacer" presStyleCnt="0"/>
      <dgm:spPr/>
    </dgm:pt>
    <dgm:pt modelId="{B4301E4C-3FF7-4506-AEF3-AA8B094EDDAD}" type="pres">
      <dgm:prSet presAssocID="{2924F08C-50FF-4BC3-BBF5-6668C986AFA6}" presName="parentText" presStyleLbl="node1" presStyleIdx="2" presStyleCnt="4">
        <dgm:presLayoutVars>
          <dgm:chMax val="0"/>
          <dgm:bulletEnabled val="1"/>
        </dgm:presLayoutVars>
      </dgm:prSet>
      <dgm:spPr/>
    </dgm:pt>
    <dgm:pt modelId="{B93A988D-1112-4B70-9DCF-EA65DEDECF27}" type="pres">
      <dgm:prSet presAssocID="{F42C4F46-EE6B-4628-BA97-DF12337DB002}" presName="spacer" presStyleCnt="0"/>
      <dgm:spPr/>
    </dgm:pt>
    <dgm:pt modelId="{0B2D5DB5-7DF4-43D1-9229-72F5FDFC2E9E}" type="pres">
      <dgm:prSet presAssocID="{21AFCC28-CC67-4E7F-8418-B76ED1B194F1}" presName="parentText" presStyleLbl="node1" presStyleIdx="3" presStyleCnt="4">
        <dgm:presLayoutVars>
          <dgm:chMax val="0"/>
          <dgm:bulletEnabled val="1"/>
        </dgm:presLayoutVars>
      </dgm:prSet>
      <dgm:spPr/>
    </dgm:pt>
  </dgm:ptLst>
  <dgm:cxnLst>
    <dgm:cxn modelId="{367CD30A-A5F5-4483-84B2-D8B0BA72184A}" type="presOf" srcId="{21AFCC28-CC67-4E7F-8418-B76ED1B194F1}" destId="{0B2D5DB5-7DF4-43D1-9229-72F5FDFC2E9E}" srcOrd="0" destOrd="0" presId="urn:microsoft.com/office/officeart/2005/8/layout/vList2"/>
    <dgm:cxn modelId="{8C45C715-C60B-45AF-ADB9-5B573C4E0CCC}" srcId="{88FC86BE-673D-4E4D-B3D4-D900C8AB3326}" destId="{2924F08C-50FF-4BC3-BBF5-6668C986AFA6}" srcOrd="2" destOrd="0" parTransId="{8C35A169-840B-4D29-B546-A7DA6DEDA72C}" sibTransId="{F42C4F46-EE6B-4628-BA97-DF12337DB002}"/>
    <dgm:cxn modelId="{369CB244-7B3F-4C3E-B08B-8E29160C9703}" srcId="{88FC86BE-673D-4E4D-B3D4-D900C8AB3326}" destId="{768246CE-BF63-4579-809E-F7D4B04B7C76}" srcOrd="0" destOrd="0" parTransId="{C0F8530D-44A0-48D8-B28C-344E042B6123}" sibTransId="{C4075102-20E3-4D10-89A6-2F099B763014}"/>
    <dgm:cxn modelId="{685DE14B-9F60-4A40-AB26-DBDDDE7DDD23}" srcId="{88FC86BE-673D-4E4D-B3D4-D900C8AB3326}" destId="{21AFCC28-CC67-4E7F-8418-B76ED1B194F1}" srcOrd="3" destOrd="0" parTransId="{267C8A09-198D-47A5-A30E-20ED68F125B6}" sibTransId="{CBE99FF3-4084-4013-A065-D10BF15BA512}"/>
    <dgm:cxn modelId="{E41C5454-E8C9-4B9E-81EA-EAFB7607E5CA}" type="presOf" srcId="{88FC86BE-673D-4E4D-B3D4-D900C8AB3326}" destId="{29FEC162-5E79-4E4A-8BD9-2C56F945AD0C}" srcOrd="0" destOrd="0" presId="urn:microsoft.com/office/officeart/2005/8/layout/vList2"/>
    <dgm:cxn modelId="{127C1276-848D-4FDB-B20C-DFBFFEACA77F}" type="presOf" srcId="{768246CE-BF63-4579-809E-F7D4B04B7C76}" destId="{640C307F-BBB6-4D72-AB89-CA6D40D44215}" srcOrd="0" destOrd="0" presId="urn:microsoft.com/office/officeart/2005/8/layout/vList2"/>
    <dgm:cxn modelId="{97F013C6-B203-474B-A191-025ADF98D925}" srcId="{88FC86BE-673D-4E4D-B3D4-D900C8AB3326}" destId="{64C5884F-A52B-40E9-A9F6-91F54221FD9B}" srcOrd="1" destOrd="0" parTransId="{99CB59F5-B1A1-438E-84F3-221DCA2326B7}" sibTransId="{6E0F0ED8-D074-41F5-B04E-1B02073DC94F}"/>
    <dgm:cxn modelId="{8B5F3DDD-40CC-4A6A-8C1D-F444AF004307}" type="presOf" srcId="{64C5884F-A52B-40E9-A9F6-91F54221FD9B}" destId="{FA92BFCF-1531-49B8-B4BB-5CCB6820903B}" srcOrd="0" destOrd="0" presId="urn:microsoft.com/office/officeart/2005/8/layout/vList2"/>
    <dgm:cxn modelId="{43531FE3-2344-4CF8-AB91-A7C9B60E9B42}" type="presOf" srcId="{2924F08C-50FF-4BC3-BBF5-6668C986AFA6}" destId="{B4301E4C-3FF7-4506-AEF3-AA8B094EDDAD}" srcOrd="0" destOrd="0" presId="urn:microsoft.com/office/officeart/2005/8/layout/vList2"/>
    <dgm:cxn modelId="{35DD550D-4B83-4176-8072-240C963364BE}" type="presParOf" srcId="{29FEC162-5E79-4E4A-8BD9-2C56F945AD0C}" destId="{640C307F-BBB6-4D72-AB89-CA6D40D44215}" srcOrd="0" destOrd="0" presId="urn:microsoft.com/office/officeart/2005/8/layout/vList2"/>
    <dgm:cxn modelId="{24DF9031-FB00-445E-97C2-1A8388C39A2A}" type="presParOf" srcId="{29FEC162-5E79-4E4A-8BD9-2C56F945AD0C}" destId="{A0950652-72C4-4EA6-A273-2886CD499C67}" srcOrd="1" destOrd="0" presId="urn:microsoft.com/office/officeart/2005/8/layout/vList2"/>
    <dgm:cxn modelId="{D6885056-47E9-4C3F-A152-1200C9BD2660}" type="presParOf" srcId="{29FEC162-5E79-4E4A-8BD9-2C56F945AD0C}" destId="{FA92BFCF-1531-49B8-B4BB-5CCB6820903B}" srcOrd="2" destOrd="0" presId="urn:microsoft.com/office/officeart/2005/8/layout/vList2"/>
    <dgm:cxn modelId="{96406201-2601-45F5-89B5-B8EE722EB58D}" type="presParOf" srcId="{29FEC162-5E79-4E4A-8BD9-2C56F945AD0C}" destId="{C387D9DF-C3C9-4681-ACE6-D7E14B9748A4}" srcOrd="3" destOrd="0" presId="urn:microsoft.com/office/officeart/2005/8/layout/vList2"/>
    <dgm:cxn modelId="{B03F321E-E2FB-43C8-A69A-2A052D435D1A}" type="presParOf" srcId="{29FEC162-5E79-4E4A-8BD9-2C56F945AD0C}" destId="{B4301E4C-3FF7-4506-AEF3-AA8B094EDDAD}" srcOrd="4" destOrd="0" presId="urn:microsoft.com/office/officeart/2005/8/layout/vList2"/>
    <dgm:cxn modelId="{3CC6956D-CB6F-4B57-83FF-060A788A6C2B}" type="presParOf" srcId="{29FEC162-5E79-4E4A-8BD9-2C56F945AD0C}" destId="{B93A988D-1112-4B70-9DCF-EA65DEDECF27}" srcOrd="5" destOrd="0" presId="urn:microsoft.com/office/officeart/2005/8/layout/vList2"/>
    <dgm:cxn modelId="{467D266F-B808-4093-8701-837FDAA64FD4}" type="presParOf" srcId="{29FEC162-5E79-4E4A-8BD9-2C56F945AD0C}" destId="{0B2D5DB5-7DF4-43D1-9229-72F5FDFC2E9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BA3AAB-0C5B-4AD6-A7BB-B1D47CC6DC6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B17CCE6-10EA-4737-B1B8-0DD2680CD46C}">
      <dgm:prSet phldrT="[Text]"/>
      <dgm:spPr/>
      <dgm:t>
        <a:bodyPr/>
        <a:lstStyle/>
        <a:p>
          <a:r>
            <a:rPr lang="en-US" dirty="0">
              <a:latin typeface="+mj-lt"/>
            </a:rPr>
            <a:t>This worksheet will walk you through creating your FSA ID</a:t>
          </a:r>
        </a:p>
      </dgm:t>
    </dgm:pt>
    <dgm:pt modelId="{BF090EEF-4641-4541-8A6E-9036DE57139E}" type="parTrans" cxnId="{15A913E9-6B8C-42C7-A0C2-44F0BF247349}">
      <dgm:prSet/>
      <dgm:spPr/>
      <dgm:t>
        <a:bodyPr/>
        <a:lstStyle/>
        <a:p>
          <a:endParaRPr lang="en-US"/>
        </a:p>
      </dgm:t>
    </dgm:pt>
    <dgm:pt modelId="{06D257AD-489A-482B-9BF7-EC7C03223587}" type="sibTrans" cxnId="{15A913E9-6B8C-42C7-A0C2-44F0BF247349}">
      <dgm:prSet/>
      <dgm:spPr/>
      <dgm:t>
        <a:bodyPr/>
        <a:lstStyle/>
        <a:p>
          <a:endParaRPr lang="en-US"/>
        </a:p>
      </dgm:t>
    </dgm:pt>
    <dgm:pt modelId="{B429BDEF-9A86-489F-9B45-D7BF8B51186F}">
      <dgm:prSet phldrT="[Text]"/>
      <dgm:spPr/>
      <dgm:t>
        <a:bodyPr/>
        <a:lstStyle/>
        <a:p>
          <a:r>
            <a:rPr lang="en-US" dirty="0">
              <a:latin typeface="+mj-lt"/>
            </a:rPr>
            <a:t>This information should be kept confidential</a:t>
          </a:r>
        </a:p>
      </dgm:t>
    </dgm:pt>
    <dgm:pt modelId="{0A5CE360-3C71-4C14-898A-BBDBE0ACB8D4}" type="parTrans" cxnId="{61176F8F-8CFE-4E8D-920C-A7E5F2153F1C}">
      <dgm:prSet/>
      <dgm:spPr/>
      <dgm:t>
        <a:bodyPr/>
        <a:lstStyle/>
        <a:p>
          <a:endParaRPr lang="en-US"/>
        </a:p>
      </dgm:t>
    </dgm:pt>
    <dgm:pt modelId="{586F678B-3889-4312-969D-0D1B6775AF43}" type="sibTrans" cxnId="{61176F8F-8CFE-4E8D-920C-A7E5F2153F1C}">
      <dgm:prSet/>
      <dgm:spPr/>
      <dgm:t>
        <a:bodyPr/>
        <a:lstStyle/>
        <a:p>
          <a:endParaRPr lang="en-US"/>
        </a:p>
      </dgm:t>
    </dgm:pt>
    <dgm:pt modelId="{8535FFC0-8B22-4648-8812-5DCF0A33FA5D}">
      <dgm:prSet phldrT="[Text]"/>
      <dgm:spPr/>
      <dgm:t>
        <a:bodyPr/>
        <a:lstStyle/>
        <a:p>
          <a:r>
            <a:rPr lang="en-US">
              <a:latin typeface="+mj-lt"/>
            </a:rPr>
            <a:t>The best place to store this is with your 2022 income tax information. </a:t>
          </a:r>
        </a:p>
      </dgm:t>
    </dgm:pt>
    <dgm:pt modelId="{818C2F35-3FB5-4B39-B71A-76A341FC5655}" type="parTrans" cxnId="{09340F14-4E83-45B7-9910-44669973A74C}">
      <dgm:prSet/>
      <dgm:spPr/>
      <dgm:t>
        <a:bodyPr/>
        <a:lstStyle/>
        <a:p>
          <a:endParaRPr lang="en-US"/>
        </a:p>
      </dgm:t>
    </dgm:pt>
    <dgm:pt modelId="{A2BA7C78-E54C-42EF-AC2F-C57BC031E094}" type="sibTrans" cxnId="{09340F14-4E83-45B7-9910-44669973A74C}">
      <dgm:prSet/>
      <dgm:spPr/>
      <dgm:t>
        <a:bodyPr/>
        <a:lstStyle/>
        <a:p>
          <a:endParaRPr lang="en-US"/>
        </a:p>
      </dgm:t>
    </dgm:pt>
    <dgm:pt modelId="{782B06A2-8081-4B88-9E83-698BD3E922C8}" type="pres">
      <dgm:prSet presAssocID="{9CBA3AAB-0C5B-4AD6-A7BB-B1D47CC6DC6E}" presName="diagram" presStyleCnt="0">
        <dgm:presLayoutVars>
          <dgm:dir/>
          <dgm:resizeHandles val="exact"/>
        </dgm:presLayoutVars>
      </dgm:prSet>
      <dgm:spPr/>
    </dgm:pt>
    <dgm:pt modelId="{BF255428-F888-48CF-BF2C-6C25816FFFA9}" type="pres">
      <dgm:prSet presAssocID="{4B17CCE6-10EA-4737-B1B8-0DD2680CD46C}" presName="node" presStyleLbl="node1" presStyleIdx="0" presStyleCnt="3">
        <dgm:presLayoutVars>
          <dgm:bulletEnabled val="1"/>
        </dgm:presLayoutVars>
      </dgm:prSet>
      <dgm:spPr/>
    </dgm:pt>
    <dgm:pt modelId="{E95CF77D-A1A7-4321-B891-9835EDD14EC1}" type="pres">
      <dgm:prSet presAssocID="{06D257AD-489A-482B-9BF7-EC7C03223587}" presName="sibTrans" presStyleCnt="0"/>
      <dgm:spPr/>
    </dgm:pt>
    <dgm:pt modelId="{C9BEA8F4-FD0C-4695-B6CD-30B92705627B}" type="pres">
      <dgm:prSet presAssocID="{B429BDEF-9A86-489F-9B45-D7BF8B51186F}" presName="node" presStyleLbl="node1" presStyleIdx="1" presStyleCnt="3">
        <dgm:presLayoutVars>
          <dgm:bulletEnabled val="1"/>
        </dgm:presLayoutVars>
      </dgm:prSet>
      <dgm:spPr/>
    </dgm:pt>
    <dgm:pt modelId="{078F6967-6894-4488-A42F-47C54E8BA151}" type="pres">
      <dgm:prSet presAssocID="{586F678B-3889-4312-969D-0D1B6775AF43}" presName="sibTrans" presStyleCnt="0"/>
      <dgm:spPr/>
    </dgm:pt>
    <dgm:pt modelId="{EE317A4E-32AA-4929-939B-881C8734C130}" type="pres">
      <dgm:prSet presAssocID="{8535FFC0-8B22-4648-8812-5DCF0A33FA5D}" presName="node" presStyleLbl="node1" presStyleIdx="2" presStyleCnt="3">
        <dgm:presLayoutVars>
          <dgm:bulletEnabled val="1"/>
        </dgm:presLayoutVars>
      </dgm:prSet>
      <dgm:spPr/>
    </dgm:pt>
  </dgm:ptLst>
  <dgm:cxnLst>
    <dgm:cxn modelId="{09340F14-4E83-45B7-9910-44669973A74C}" srcId="{9CBA3AAB-0C5B-4AD6-A7BB-B1D47CC6DC6E}" destId="{8535FFC0-8B22-4648-8812-5DCF0A33FA5D}" srcOrd="2" destOrd="0" parTransId="{818C2F35-3FB5-4B39-B71A-76A341FC5655}" sibTransId="{A2BA7C78-E54C-42EF-AC2F-C57BC031E094}"/>
    <dgm:cxn modelId="{2E1BFC5B-B4D9-4241-BB28-50EC4406D89F}" type="presOf" srcId="{4B17CCE6-10EA-4737-B1B8-0DD2680CD46C}" destId="{BF255428-F888-48CF-BF2C-6C25816FFFA9}" srcOrd="0" destOrd="0" presId="urn:microsoft.com/office/officeart/2005/8/layout/default"/>
    <dgm:cxn modelId="{38CEB76E-6D8D-4837-893B-6033F50FD638}" type="presOf" srcId="{B429BDEF-9A86-489F-9B45-D7BF8B51186F}" destId="{C9BEA8F4-FD0C-4695-B6CD-30B92705627B}" srcOrd="0" destOrd="0" presId="urn:microsoft.com/office/officeart/2005/8/layout/default"/>
    <dgm:cxn modelId="{BC514B59-D9FA-4150-8E00-921B80C55EFA}" type="presOf" srcId="{9CBA3AAB-0C5B-4AD6-A7BB-B1D47CC6DC6E}" destId="{782B06A2-8081-4B88-9E83-698BD3E922C8}" srcOrd="0" destOrd="0" presId="urn:microsoft.com/office/officeart/2005/8/layout/default"/>
    <dgm:cxn modelId="{61176F8F-8CFE-4E8D-920C-A7E5F2153F1C}" srcId="{9CBA3AAB-0C5B-4AD6-A7BB-B1D47CC6DC6E}" destId="{B429BDEF-9A86-489F-9B45-D7BF8B51186F}" srcOrd="1" destOrd="0" parTransId="{0A5CE360-3C71-4C14-898A-BBDBE0ACB8D4}" sibTransId="{586F678B-3889-4312-969D-0D1B6775AF43}"/>
    <dgm:cxn modelId="{08A1F795-FFE9-45F9-A775-7209638ECBAC}" type="presOf" srcId="{8535FFC0-8B22-4648-8812-5DCF0A33FA5D}" destId="{EE317A4E-32AA-4929-939B-881C8734C130}" srcOrd="0" destOrd="0" presId="urn:microsoft.com/office/officeart/2005/8/layout/default"/>
    <dgm:cxn modelId="{15A913E9-6B8C-42C7-A0C2-44F0BF247349}" srcId="{9CBA3AAB-0C5B-4AD6-A7BB-B1D47CC6DC6E}" destId="{4B17CCE6-10EA-4737-B1B8-0DD2680CD46C}" srcOrd="0" destOrd="0" parTransId="{BF090EEF-4641-4541-8A6E-9036DE57139E}" sibTransId="{06D257AD-489A-482B-9BF7-EC7C03223587}"/>
    <dgm:cxn modelId="{36FA3BE0-F0F1-4976-B2D9-97E645ED54BC}" type="presParOf" srcId="{782B06A2-8081-4B88-9E83-698BD3E922C8}" destId="{BF255428-F888-48CF-BF2C-6C25816FFFA9}" srcOrd="0" destOrd="0" presId="urn:microsoft.com/office/officeart/2005/8/layout/default"/>
    <dgm:cxn modelId="{EC29CF1F-B911-4EF0-BF28-3F2071065F22}" type="presParOf" srcId="{782B06A2-8081-4B88-9E83-698BD3E922C8}" destId="{E95CF77D-A1A7-4321-B891-9835EDD14EC1}" srcOrd="1" destOrd="0" presId="urn:microsoft.com/office/officeart/2005/8/layout/default"/>
    <dgm:cxn modelId="{A2E01EFE-B87B-454D-BEB5-C07C04A1D821}" type="presParOf" srcId="{782B06A2-8081-4B88-9E83-698BD3E922C8}" destId="{C9BEA8F4-FD0C-4695-B6CD-30B92705627B}" srcOrd="2" destOrd="0" presId="urn:microsoft.com/office/officeart/2005/8/layout/default"/>
    <dgm:cxn modelId="{36DB8425-D2E3-4727-A398-53AB9C6C5FBC}" type="presParOf" srcId="{782B06A2-8081-4B88-9E83-698BD3E922C8}" destId="{078F6967-6894-4488-A42F-47C54E8BA151}" srcOrd="3" destOrd="0" presId="urn:microsoft.com/office/officeart/2005/8/layout/default"/>
    <dgm:cxn modelId="{0769D52F-9867-40AC-B8EF-00A69CA3F2F1}" type="presParOf" srcId="{782B06A2-8081-4B88-9E83-698BD3E922C8}" destId="{EE317A4E-32AA-4929-939B-881C8734C13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586F80-32A0-4A80-AAE6-B11DA820FF6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C62233A-612A-4C2C-887F-AD44B53E3D6C}">
      <dgm:prSet phldrT="[Text]"/>
      <dgm:spPr/>
      <dgm:t>
        <a:bodyPr/>
        <a:lstStyle/>
        <a:p>
          <a:r>
            <a:rPr lang="en-US" dirty="0">
              <a:latin typeface="+mj-lt"/>
            </a:rPr>
            <a:t>Email address must be unique to the person creating the FSA ID.  </a:t>
          </a:r>
        </a:p>
      </dgm:t>
    </dgm:pt>
    <dgm:pt modelId="{512D89CA-3832-48EC-993B-958A8ADC8F6D}" type="parTrans" cxnId="{05894698-3657-451A-9E0E-38957D459F79}">
      <dgm:prSet/>
      <dgm:spPr/>
      <dgm:t>
        <a:bodyPr/>
        <a:lstStyle/>
        <a:p>
          <a:endParaRPr lang="en-US"/>
        </a:p>
      </dgm:t>
    </dgm:pt>
    <dgm:pt modelId="{952AA19C-7F6D-4A83-9E6B-44EB54BE6F91}" type="sibTrans" cxnId="{05894698-3657-451A-9E0E-38957D459F79}">
      <dgm:prSet/>
      <dgm:spPr/>
      <dgm:t>
        <a:bodyPr/>
        <a:lstStyle/>
        <a:p>
          <a:endParaRPr lang="en-US"/>
        </a:p>
      </dgm:t>
    </dgm:pt>
    <dgm:pt modelId="{E981BA8F-2B5C-4B47-BCAA-05138E3760E4}">
      <dgm:prSet phldrT="[Text]"/>
      <dgm:spPr/>
      <dgm:t>
        <a:bodyPr/>
        <a:lstStyle/>
        <a:p>
          <a:r>
            <a:rPr lang="en-US" dirty="0">
              <a:latin typeface="+mj-lt"/>
            </a:rPr>
            <a:t>The username cannot include the email address</a:t>
          </a:r>
        </a:p>
      </dgm:t>
    </dgm:pt>
    <dgm:pt modelId="{E6384450-2EDE-45D2-B5D9-B096C621B950}" type="parTrans" cxnId="{3FADA45B-AF4B-43CF-83C3-FC8809CF9672}">
      <dgm:prSet/>
      <dgm:spPr/>
      <dgm:t>
        <a:bodyPr/>
        <a:lstStyle/>
        <a:p>
          <a:endParaRPr lang="en-US"/>
        </a:p>
      </dgm:t>
    </dgm:pt>
    <dgm:pt modelId="{16332A2B-E3E3-4308-A63E-673E15A6C028}" type="sibTrans" cxnId="{3FADA45B-AF4B-43CF-83C3-FC8809CF9672}">
      <dgm:prSet/>
      <dgm:spPr/>
      <dgm:t>
        <a:bodyPr/>
        <a:lstStyle/>
        <a:p>
          <a:endParaRPr lang="en-US"/>
        </a:p>
      </dgm:t>
    </dgm:pt>
    <dgm:pt modelId="{E07C7E6A-6A73-4630-B942-49BB53175ADC}" type="pres">
      <dgm:prSet presAssocID="{7B586F80-32A0-4A80-AAE6-B11DA820FF69}" presName="diagram" presStyleCnt="0">
        <dgm:presLayoutVars>
          <dgm:dir/>
          <dgm:resizeHandles val="exact"/>
        </dgm:presLayoutVars>
      </dgm:prSet>
      <dgm:spPr/>
    </dgm:pt>
    <dgm:pt modelId="{A09A0534-99BB-42AE-AE53-3E7379137B89}" type="pres">
      <dgm:prSet presAssocID="{E981BA8F-2B5C-4B47-BCAA-05138E3760E4}" presName="node" presStyleLbl="node1" presStyleIdx="0" presStyleCnt="2">
        <dgm:presLayoutVars>
          <dgm:bulletEnabled val="1"/>
        </dgm:presLayoutVars>
      </dgm:prSet>
      <dgm:spPr/>
    </dgm:pt>
    <dgm:pt modelId="{D43EAA58-AAA0-4FCF-933A-4091AB4BF084}" type="pres">
      <dgm:prSet presAssocID="{16332A2B-E3E3-4308-A63E-673E15A6C028}" presName="sibTrans" presStyleCnt="0"/>
      <dgm:spPr/>
    </dgm:pt>
    <dgm:pt modelId="{EAD14CFA-BB07-4346-A292-1C9C9E015408}" type="pres">
      <dgm:prSet presAssocID="{BC62233A-612A-4C2C-887F-AD44B53E3D6C}" presName="node" presStyleLbl="node1" presStyleIdx="1" presStyleCnt="2">
        <dgm:presLayoutVars>
          <dgm:bulletEnabled val="1"/>
        </dgm:presLayoutVars>
      </dgm:prSet>
      <dgm:spPr/>
    </dgm:pt>
  </dgm:ptLst>
  <dgm:cxnLst>
    <dgm:cxn modelId="{3336E31C-AB41-47DA-B418-AA58ACF447F8}" type="presOf" srcId="{E981BA8F-2B5C-4B47-BCAA-05138E3760E4}" destId="{A09A0534-99BB-42AE-AE53-3E7379137B89}" srcOrd="0" destOrd="0" presId="urn:microsoft.com/office/officeart/2005/8/layout/default"/>
    <dgm:cxn modelId="{3FADA45B-AF4B-43CF-83C3-FC8809CF9672}" srcId="{7B586F80-32A0-4A80-AAE6-B11DA820FF69}" destId="{E981BA8F-2B5C-4B47-BCAA-05138E3760E4}" srcOrd="0" destOrd="0" parTransId="{E6384450-2EDE-45D2-B5D9-B096C621B950}" sibTransId="{16332A2B-E3E3-4308-A63E-673E15A6C028}"/>
    <dgm:cxn modelId="{05894698-3657-451A-9E0E-38957D459F79}" srcId="{7B586F80-32A0-4A80-AAE6-B11DA820FF69}" destId="{BC62233A-612A-4C2C-887F-AD44B53E3D6C}" srcOrd="1" destOrd="0" parTransId="{512D89CA-3832-48EC-993B-958A8ADC8F6D}" sibTransId="{952AA19C-7F6D-4A83-9E6B-44EB54BE6F91}"/>
    <dgm:cxn modelId="{8442DB9A-2321-46EE-8FD7-D12298207CCB}" type="presOf" srcId="{7B586F80-32A0-4A80-AAE6-B11DA820FF69}" destId="{E07C7E6A-6A73-4630-B942-49BB53175ADC}" srcOrd="0" destOrd="0" presId="urn:microsoft.com/office/officeart/2005/8/layout/default"/>
    <dgm:cxn modelId="{52E9AEBE-FD25-4003-9F42-6B3668EF02A6}" type="presOf" srcId="{BC62233A-612A-4C2C-887F-AD44B53E3D6C}" destId="{EAD14CFA-BB07-4346-A292-1C9C9E015408}" srcOrd="0" destOrd="0" presId="urn:microsoft.com/office/officeart/2005/8/layout/default"/>
    <dgm:cxn modelId="{0F54E4DC-2646-4B8A-BED1-C395D76EF3E8}" type="presParOf" srcId="{E07C7E6A-6A73-4630-B942-49BB53175ADC}" destId="{A09A0534-99BB-42AE-AE53-3E7379137B89}" srcOrd="0" destOrd="0" presId="urn:microsoft.com/office/officeart/2005/8/layout/default"/>
    <dgm:cxn modelId="{FDE402FD-8646-4D7A-A403-A490F6994205}" type="presParOf" srcId="{E07C7E6A-6A73-4630-B942-49BB53175ADC}" destId="{D43EAA58-AAA0-4FCF-933A-4091AB4BF084}" srcOrd="1" destOrd="0" presId="urn:microsoft.com/office/officeart/2005/8/layout/default"/>
    <dgm:cxn modelId="{48A350E8-5D44-49B9-B1D2-E6690E18BBE0}" type="presParOf" srcId="{E07C7E6A-6A73-4630-B942-49BB53175ADC}" destId="{EAD14CFA-BB07-4346-A292-1C9C9E015408}"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0A8328-CBA6-4C52-9727-73B2C0DBB33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6C37FF6-7C80-4C73-B59D-208FBB96A5D9}">
      <dgm:prSet phldrT="[Text]" custT="1"/>
      <dgm:spPr/>
      <dgm:t>
        <a:bodyPr/>
        <a:lstStyle/>
        <a:p>
          <a:r>
            <a:rPr lang="en-US" sz="2000" dirty="0">
              <a:latin typeface="+mj-lt"/>
            </a:rPr>
            <a:t>Mailing address is one of the elements needed to verify the identity of individuals without an SSN and is required</a:t>
          </a:r>
        </a:p>
      </dgm:t>
    </dgm:pt>
    <dgm:pt modelId="{414DA5D4-3D87-4AE7-A6C5-5B6335426399}" type="parTrans" cxnId="{9F8555C3-295D-4BEC-8BC5-55C008DBAC90}">
      <dgm:prSet/>
      <dgm:spPr/>
      <dgm:t>
        <a:bodyPr/>
        <a:lstStyle/>
        <a:p>
          <a:endParaRPr lang="en-US"/>
        </a:p>
      </dgm:t>
    </dgm:pt>
    <dgm:pt modelId="{9EB5118B-CD45-4D82-A0FB-C0A1A27F03B0}" type="sibTrans" cxnId="{9F8555C3-295D-4BEC-8BC5-55C008DBAC90}">
      <dgm:prSet/>
      <dgm:spPr/>
      <dgm:t>
        <a:bodyPr/>
        <a:lstStyle/>
        <a:p>
          <a:endParaRPr lang="en-US"/>
        </a:p>
      </dgm:t>
    </dgm:pt>
    <dgm:pt modelId="{1B72F416-1FEA-47A5-ACCA-97B0FF9D7E95}">
      <dgm:prSet phldrT="[Text]" custT="1"/>
      <dgm:spPr/>
      <dgm:t>
        <a:bodyPr/>
        <a:lstStyle/>
        <a:p>
          <a:r>
            <a:rPr lang="en-US" sz="2000" dirty="0">
              <a:latin typeface="+mj-lt"/>
            </a:rPr>
            <a:t>If an address is not provided an error will show at the top of the page and the applicant cannot progress to the next step</a:t>
          </a:r>
        </a:p>
      </dgm:t>
    </dgm:pt>
    <dgm:pt modelId="{9861C5E9-AA4B-4D5C-9BE5-D618B8E47540}" type="parTrans" cxnId="{BDAE7494-CBBC-4C38-A86C-19794C109391}">
      <dgm:prSet/>
      <dgm:spPr/>
      <dgm:t>
        <a:bodyPr/>
        <a:lstStyle/>
        <a:p>
          <a:endParaRPr lang="en-US"/>
        </a:p>
      </dgm:t>
    </dgm:pt>
    <dgm:pt modelId="{3746BEC6-7CB7-4AC3-A2E5-FD7E642747D2}" type="sibTrans" cxnId="{BDAE7494-CBBC-4C38-A86C-19794C109391}">
      <dgm:prSet/>
      <dgm:spPr/>
      <dgm:t>
        <a:bodyPr/>
        <a:lstStyle/>
        <a:p>
          <a:endParaRPr lang="en-US"/>
        </a:p>
      </dgm:t>
    </dgm:pt>
    <dgm:pt modelId="{4450E920-0B3C-4D54-A521-1D278D0D062F}">
      <dgm:prSet phldrT="[Text]" custT="1"/>
      <dgm:spPr/>
      <dgm:t>
        <a:bodyPr/>
        <a:lstStyle/>
        <a:p>
          <a:r>
            <a:rPr lang="en-US" sz="2000" dirty="0">
              <a:latin typeface="+mj-lt"/>
            </a:rPr>
            <a:t>International phone numbers cannot be used as a phone number. Phone numbers are not required to create an FSA ID.</a:t>
          </a:r>
        </a:p>
      </dgm:t>
    </dgm:pt>
    <dgm:pt modelId="{D08CECC5-CB93-486C-92F9-DA6A60FF4ACF}" type="parTrans" cxnId="{8539FD21-4182-4975-A4BD-342DBDE2C0B0}">
      <dgm:prSet/>
      <dgm:spPr/>
      <dgm:t>
        <a:bodyPr/>
        <a:lstStyle/>
        <a:p>
          <a:endParaRPr lang="en-US"/>
        </a:p>
      </dgm:t>
    </dgm:pt>
    <dgm:pt modelId="{D13A9026-83B4-4AD2-A9B0-5B89B624C21A}" type="sibTrans" cxnId="{8539FD21-4182-4975-A4BD-342DBDE2C0B0}">
      <dgm:prSet/>
      <dgm:spPr/>
      <dgm:t>
        <a:bodyPr/>
        <a:lstStyle/>
        <a:p>
          <a:endParaRPr lang="en-US"/>
        </a:p>
      </dgm:t>
    </dgm:pt>
    <dgm:pt modelId="{F2625BC6-B931-4AF6-B8E7-284A34E78DE5}">
      <dgm:prSet phldrT="[Text]" custT="1"/>
      <dgm:spPr/>
      <dgm:t>
        <a:bodyPr/>
        <a:lstStyle/>
        <a:p>
          <a:r>
            <a:rPr lang="en-US" sz="2000" dirty="0">
              <a:latin typeface="+mj-lt"/>
            </a:rPr>
            <a:t>FSA recommends that the applicant uses a physical mailing address vs a PO Box.</a:t>
          </a:r>
        </a:p>
      </dgm:t>
    </dgm:pt>
    <dgm:pt modelId="{0E2A68CE-82DE-4A6A-A70F-E997EA242E98}" type="parTrans" cxnId="{9790EBD7-E1C7-44D3-BB94-9526BC06B42C}">
      <dgm:prSet/>
      <dgm:spPr/>
      <dgm:t>
        <a:bodyPr/>
        <a:lstStyle/>
        <a:p>
          <a:endParaRPr lang="en-US"/>
        </a:p>
      </dgm:t>
    </dgm:pt>
    <dgm:pt modelId="{79E85CA7-7A1D-452F-8F0A-A67874E732D4}" type="sibTrans" cxnId="{9790EBD7-E1C7-44D3-BB94-9526BC06B42C}">
      <dgm:prSet/>
      <dgm:spPr/>
      <dgm:t>
        <a:bodyPr/>
        <a:lstStyle/>
        <a:p>
          <a:endParaRPr lang="en-US"/>
        </a:p>
      </dgm:t>
    </dgm:pt>
    <dgm:pt modelId="{23609A21-F54A-4636-A898-C7E615D4A0E8}" type="pres">
      <dgm:prSet presAssocID="{1F0A8328-CBA6-4C52-9727-73B2C0DBB33D}" presName="linear" presStyleCnt="0">
        <dgm:presLayoutVars>
          <dgm:animLvl val="lvl"/>
          <dgm:resizeHandles val="exact"/>
        </dgm:presLayoutVars>
      </dgm:prSet>
      <dgm:spPr/>
    </dgm:pt>
    <dgm:pt modelId="{F7B5CF1D-B6AC-4305-9FBE-2795780BBDD8}" type="pres">
      <dgm:prSet presAssocID="{E6C37FF6-7C80-4C73-B59D-208FBB96A5D9}" presName="parentText" presStyleLbl="node1" presStyleIdx="0" presStyleCnt="4">
        <dgm:presLayoutVars>
          <dgm:chMax val="0"/>
          <dgm:bulletEnabled val="1"/>
        </dgm:presLayoutVars>
      </dgm:prSet>
      <dgm:spPr/>
    </dgm:pt>
    <dgm:pt modelId="{74AB4CB6-2318-401D-A6F2-A14BD5920B44}" type="pres">
      <dgm:prSet presAssocID="{9EB5118B-CD45-4D82-A0FB-C0A1A27F03B0}" presName="spacer" presStyleCnt="0"/>
      <dgm:spPr/>
    </dgm:pt>
    <dgm:pt modelId="{BC506F6A-DD34-4BCA-8C28-B8D23639F81C}" type="pres">
      <dgm:prSet presAssocID="{1B72F416-1FEA-47A5-ACCA-97B0FF9D7E95}" presName="parentText" presStyleLbl="node1" presStyleIdx="1" presStyleCnt="4">
        <dgm:presLayoutVars>
          <dgm:chMax val="0"/>
          <dgm:bulletEnabled val="1"/>
        </dgm:presLayoutVars>
      </dgm:prSet>
      <dgm:spPr/>
    </dgm:pt>
    <dgm:pt modelId="{D50E5DAB-0714-4592-A92E-1B77E3E0AD01}" type="pres">
      <dgm:prSet presAssocID="{3746BEC6-7CB7-4AC3-A2E5-FD7E642747D2}" presName="spacer" presStyleCnt="0"/>
      <dgm:spPr/>
    </dgm:pt>
    <dgm:pt modelId="{B75C5DFE-189B-4053-B8F9-E9ADBB137E2F}" type="pres">
      <dgm:prSet presAssocID="{F2625BC6-B931-4AF6-B8E7-284A34E78DE5}" presName="parentText" presStyleLbl="node1" presStyleIdx="2" presStyleCnt="4">
        <dgm:presLayoutVars>
          <dgm:chMax val="0"/>
          <dgm:bulletEnabled val="1"/>
        </dgm:presLayoutVars>
      </dgm:prSet>
      <dgm:spPr/>
    </dgm:pt>
    <dgm:pt modelId="{32B78A94-E192-49DE-B69C-6EC28BB293ED}" type="pres">
      <dgm:prSet presAssocID="{79E85CA7-7A1D-452F-8F0A-A67874E732D4}" presName="spacer" presStyleCnt="0"/>
      <dgm:spPr/>
    </dgm:pt>
    <dgm:pt modelId="{E66F43EB-ABF8-423C-B0A8-18347F53446E}" type="pres">
      <dgm:prSet presAssocID="{4450E920-0B3C-4D54-A521-1D278D0D062F}" presName="parentText" presStyleLbl="node1" presStyleIdx="3" presStyleCnt="4">
        <dgm:presLayoutVars>
          <dgm:chMax val="0"/>
          <dgm:bulletEnabled val="1"/>
        </dgm:presLayoutVars>
      </dgm:prSet>
      <dgm:spPr/>
    </dgm:pt>
  </dgm:ptLst>
  <dgm:cxnLst>
    <dgm:cxn modelId="{017C7A08-AC2C-4853-8346-942A6ED53927}" type="presOf" srcId="{1B72F416-1FEA-47A5-ACCA-97B0FF9D7E95}" destId="{BC506F6A-DD34-4BCA-8C28-B8D23639F81C}" srcOrd="0" destOrd="0" presId="urn:microsoft.com/office/officeart/2005/8/layout/vList2"/>
    <dgm:cxn modelId="{8539FD21-4182-4975-A4BD-342DBDE2C0B0}" srcId="{1F0A8328-CBA6-4C52-9727-73B2C0DBB33D}" destId="{4450E920-0B3C-4D54-A521-1D278D0D062F}" srcOrd="3" destOrd="0" parTransId="{D08CECC5-CB93-486C-92F9-DA6A60FF4ACF}" sibTransId="{D13A9026-83B4-4AD2-A9B0-5B89B624C21A}"/>
    <dgm:cxn modelId="{C801B834-486A-4096-A673-D07510D4D25E}" type="presOf" srcId="{F2625BC6-B931-4AF6-B8E7-284A34E78DE5}" destId="{B75C5DFE-189B-4053-B8F9-E9ADBB137E2F}" srcOrd="0" destOrd="0" presId="urn:microsoft.com/office/officeart/2005/8/layout/vList2"/>
    <dgm:cxn modelId="{3CBFA65C-1167-46EE-8931-9314D692D44B}" type="presOf" srcId="{1F0A8328-CBA6-4C52-9727-73B2C0DBB33D}" destId="{23609A21-F54A-4636-A898-C7E615D4A0E8}" srcOrd="0" destOrd="0" presId="urn:microsoft.com/office/officeart/2005/8/layout/vList2"/>
    <dgm:cxn modelId="{5E998845-3475-436A-949D-CBA6E3D470C3}" type="presOf" srcId="{4450E920-0B3C-4D54-A521-1D278D0D062F}" destId="{E66F43EB-ABF8-423C-B0A8-18347F53446E}" srcOrd="0" destOrd="0" presId="urn:microsoft.com/office/officeart/2005/8/layout/vList2"/>
    <dgm:cxn modelId="{BDAE7494-CBBC-4C38-A86C-19794C109391}" srcId="{1F0A8328-CBA6-4C52-9727-73B2C0DBB33D}" destId="{1B72F416-1FEA-47A5-ACCA-97B0FF9D7E95}" srcOrd="1" destOrd="0" parTransId="{9861C5E9-AA4B-4D5C-9BE5-D618B8E47540}" sibTransId="{3746BEC6-7CB7-4AC3-A2E5-FD7E642747D2}"/>
    <dgm:cxn modelId="{6F3E2BB0-4967-4239-9622-B333554A2D93}" type="presOf" srcId="{E6C37FF6-7C80-4C73-B59D-208FBB96A5D9}" destId="{F7B5CF1D-B6AC-4305-9FBE-2795780BBDD8}" srcOrd="0" destOrd="0" presId="urn:microsoft.com/office/officeart/2005/8/layout/vList2"/>
    <dgm:cxn modelId="{9F8555C3-295D-4BEC-8BC5-55C008DBAC90}" srcId="{1F0A8328-CBA6-4C52-9727-73B2C0DBB33D}" destId="{E6C37FF6-7C80-4C73-B59D-208FBB96A5D9}" srcOrd="0" destOrd="0" parTransId="{414DA5D4-3D87-4AE7-A6C5-5B6335426399}" sibTransId="{9EB5118B-CD45-4D82-A0FB-C0A1A27F03B0}"/>
    <dgm:cxn modelId="{9790EBD7-E1C7-44D3-BB94-9526BC06B42C}" srcId="{1F0A8328-CBA6-4C52-9727-73B2C0DBB33D}" destId="{F2625BC6-B931-4AF6-B8E7-284A34E78DE5}" srcOrd="2" destOrd="0" parTransId="{0E2A68CE-82DE-4A6A-A70F-E997EA242E98}" sibTransId="{79E85CA7-7A1D-452F-8F0A-A67874E732D4}"/>
    <dgm:cxn modelId="{2C7A4CC8-53C7-406F-881C-D76FAA48ACA1}" type="presParOf" srcId="{23609A21-F54A-4636-A898-C7E615D4A0E8}" destId="{F7B5CF1D-B6AC-4305-9FBE-2795780BBDD8}" srcOrd="0" destOrd="0" presId="urn:microsoft.com/office/officeart/2005/8/layout/vList2"/>
    <dgm:cxn modelId="{C6D90800-BA3D-40E1-BC7D-D63CE9BC093B}" type="presParOf" srcId="{23609A21-F54A-4636-A898-C7E615D4A0E8}" destId="{74AB4CB6-2318-401D-A6F2-A14BD5920B44}" srcOrd="1" destOrd="0" presId="urn:microsoft.com/office/officeart/2005/8/layout/vList2"/>
    <dgm:cxn modelId="{44ED8E21-3E24-4DC6-ADA2-E6F14349FFC8}" type="presParOf" srcId="{23609A21-F54A-4636-A898-C7E615D4A0E8}" destId="{BC506F6A-DD34-4BCA-8C28-B8D23639F81C}" srcOrd="2" destOrd="0" presId="urn:microsoft.com/office/officeart/2005/8/layout/vList2"/>
    <dgm:cxn modelId="{ECD8F429-83DE-4E0E-9133-2EE288D24027}" type="presParOf" srcId="{23609A21-F54A-4636-A898-C7E615D4A0E8}" destId="{D50E5DAB-0714-4592-A92E-1B77E3E0AD01}" srcOrd="3" destOrd="0" presId="urn:microsoft.com/office/officeart/2005/8/layout/vList2"/>
    <dgm:cxn modelId="{2E58D03A-BB69-43C6-B2E5-90D3DB953631}" type="presParOf" srcId="{23609A21-F54A-4636-A898-C7E615D4A0E8}" destId="{B75C5DFE-189B-4053-B8F9-E9ADBB137E2F}" srcOrd="4" destOrd="0" presId="urn:microsoft.com/office/officeart/2005/8/layout/vList2"/>
    <dgm:cxn modelId="{E37FB1FB-E438-459C-82F0-E1F5196BD10D}" type="presParOf" srcId="{23609A21-F54A-4636-A898-C7E615D4A0E8}" destId="{32B78A94-E192-49DE-B69C-6EC28BB293ED}" srcOrd="5" destOrd="0" presId="urn:microsoft.com/office/officeart/2005/8/layout/vList2"/>
    <dgm:cxn modelId="{827B5EC4-72B6-4AB2-8A33-F9B5D930A674}" type="presParOf" srcId="{23609A21-F54A-4636-A898-C7E615D4A0E8}" destId="{E66F43EB-ABF8-423C-B0A8-18347F53446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586F80-32A0-4A80-AAE6-B11DA820FF6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FD4B785-EB5F-4CC4-9FEC-761D242C5513}">
      <dgm:prSet phldrT="[Text]"/>
      <dgm:spPr/>
      <dgm:t>
        <a:bodyPr/>
        <a:lstStyle/>
        <a:p>
          <a:r>
            <a:rPr lang="en-US" dirty="0">
              <a:latin typeface="+mj-lt"/>
            </a:rPr>
            <a:t>This is where you can double check all your information for accuracy and edit if needed.</a:t>
          </a:r>
        </a:p>
      </dgm:t>
    </dgm:pt>
    <dgm:pt modelId="{7A0D9117-5111-45D3-BA3F-AD8886CAC77D}" type="parTrans" cxnId="{5E24B8F1-8BD6-4B60-8F23-FDAE5446D9BB}">
      <dgm:prSet/>
      <dgm:spPr/>
      <dgm:t>
        <a:bodyPr/>
        <a:lstStyle/>
        <a:p>
          <a:endParaRPr lang="en-US"/>
        </a:p>
      </dgm:t>
    </dgm:pt>
    <dgm:pt modelId="{F624E162-8885-4D2F-9933-A32842A10FC0}" type="sibTrans" cxnId="{5E24B8F1-8BD6-4B60-8F23-FDAE5446D9BB}">
      <dgm:prSet/>
      <dgm:spPr/>
      <dgm:t>
        <a:bodyPr/>
        <a:lstStyle/>
        <a:p>
          <a:endParaRPr lang="en-US"/>
        </a:p>
      </dgm:t>
    </dgm:pt>
    <dgm:pt modelId="{BC62233A-612A-4C2C-887F-AD44B53E3D6C}">
      <dgm:prSet phldrT="[Text]"/>
      <dgm:spPr/>
      <dgm:t>
        <a:bodyPr/>
        <a:lstStyle/>
        <a:p>
          <a:r>
            <a:rPr lang="en-US" dirty="0">
              <a:latin typeface="+mj-lt"/>
            </a:rPr>
            <a:t>You can write down the answers to your challenge questions on your FSA ID worksheet.</a:t>
          </a:r>
        </a:p>
      </dgm:t>
    </dgm:pt>
    <dgm:pt modelId="{512D89CA-3832-48EC-993B-958A8ADC8F6D}" type="parTrans" cxnId="{05894698-3657-451A-9E0E-38957D459F79}">
      <dgm:prSet/>
      <dgm:spPr/>
      <dgm:t>
        <a:bodyPr/>
        <a:lstStyle/>
        <a:p>
          <a:endParaRPr lang="en-US"/>
        </a:p>
      </dgm:t>
    </dgm:pt>
    <dgm:pt modelId="{952AA19C-7F6D-4A83-9E6B-44EB54BE6F91}" type="sibTrans" cxnId="{05894698-3657-451A-9E0E-38957D459F79}">
      <dgm:prSet/>
      <dgm:spPr/>
      <dgm:t>
        <a:bodyPr/>
        <a:lstStyle/>
        <a:p>
          <a:endParaRPr lang="en-US"/>
        </a:p>
      </dgm:t>
    </dgm:pt>
    <dgm:pt modelId="{E07C7E6A-6A73-4630-B942-49BB53175ADC}" type="pres">
      <dgm:prSet presAssocID="{7B586F80-32A0-4A80-AAE6-B11DA820FF69}" presName="diagram" presStyleCnt="0">
        <dgm:presLayoutVars>
          <dgm:dir/>
          <dgm:resizeHandles val="exact"/>
        </dgm:presLayoutVars>
      </dgm:prSet>
      <dgm:spPr/>
    </dgm:pt>
    <dgm:pt modelId="{22341E04-02EB-4048-A25C-F8347241490C}" type="pres">
      <dgm:prSet presAssocID="{AFD4B785-EB5F-4CC4-9FEC-761D242C5513}" presName="node" presStyleLbl="node1" presStyleIdx="0" presStyleCnt="2">
        <dgm:presLayoutVars>
          <dgm:bulletEnabled val="1"/>
        </dgm:presLayoutVars>
      </dgm:prSet>
      <dgm:spPr/>
    </dgm:pt>
    <dgm:pt modelId="{A162D749-C561-4FFC-8997-D92328E6A538}" type="pres">
      <dgm:prSet presAssocID="{F624E162-8885-4D2F-9933-A32842A10FC0}" presName="sibTrans" presStyleCnt="0"/>
      <dgm:spPr/>
    </dgm:pt>
    <dgm:pt modelId="{EAD14CFA-BB07-4346-A292-1C9C9E015408}" type="pres">
      <dgm:prSet presAssocID="{BC62233A-612A-4C2C-887F-AD44B53E3D6C}" presName="node" presStyleLbl="node1" presStyleIdx="1" presStyleCnt="2">
        <dgm:presLayoutVars>
          <dgm:bulletEnabled val="1"/>
        </dgm:presLayoutVars>
      </dgm:prSet>
      <dgm:spPr/>
    </dgm:pt>
  </dgm:ptLst>
  <dgm:cxnLst>
    <dgm:cxn modelId="{A84B0F0E-E9D1-4926-9240-A937D5A4BBFA}" type="presOf" srcId="{AFD4B785-EB5F-4CC4-9FEC-761D242C5513}" destId="{22341E04-02EB-4048-A25C-F8347241490C}" srcOrd="0" destOrd="0" presId="urn:microsoft.com/office/officeart/2005/8/layout/default"/>
    <dgm:cxn modelId="{05894698-3657-451A-9E0E-38957D459F79}" srcId="{7B586F80-32A0-4A80-AAE6-B11DA820FF69}" destId="{BC62233A-612A-4C2C-887F-AD44B53E3D6C}" srcOrd="1" destOrd="0" parTransId="{512D89CA-3832-48EC-993B-958A8ADC8F6D}" sibTransId="{952AA19C-7F6D-4A83-9E6B-44EB54BE6F91}"/>
    <dgm:cxn modelId="{8442DB9A-2321-46EE-8FD7-D12298207CCB}" type="presOf" srcId="{7B586F80-32A0-4A80-AAE6-B11DA820FF69}" destId="{E07C7E6A-6A73-4630-B942-49BB53175ADC}" srcOrd="0" destOrd="0" presId="urn:microsoft.com/office/officeart/2005/8/layout/default"/>
    <dgm:cxn modelId="{52E9AEBE-FD25-4003-9F42-6B3668EF02A6}" type="presOf" srcId="{BC62233A-612A-4C2C-887F-AD44B53E3D6C}" destId="{EAD14CFA-BB07-4346-A292-1C9C9E015408}" srcOrd="0" destOrd="0" presId="urn:microsoft.com/office/officeart/2005/8/layout/default"/>
    <dgm:cxn modelId="{5E24B8F1-8BD6-4B60-8F23-FDAE5446D9BB}" srcId="{7B586F80-32A0-4A80-AAE6-B11DA820FF69}" destId="{AFD4B785-EB5F-4CC4-9FEC-761D242C5513}" srcOrd="0" destOrd="0" parTransId="{7A0D9117-5111-45D3-BA3F-AD8886CAC77D}" sibTransId="{F624E162-8885-4D2F-9933-A32842A10FC0}"/>
    <dgm:cxn modelId="{D54A7F60-D0CD-4139-B58A-E09C68BCA386}" type="presParOf" srcId="{E07C7E6A-6A73-4630-B942-49BB53175ADC}" destId="{22341E04-02EB-4048-A25C-F8347241490C}" srcOrd="0" destOrd="0" presId="urn:microsoft.com/office/officeart/2005/8/layout/default"/>
    <dgm:cxn modelId="{1217421D-3FBD-4D5B-945E-7337B9A2FF27}" type="presParOf" srcId="{E07C7E6A-6A73-4630-B942-49BB53175ADC}" destId="{A162D749-C561-4FFC-8997-D92328E6A538}" srcOrd="1" destOrd="0" presId="urn:microsoft.com/office/officeart/2005/8/layout/default"/>
    <dgm:cxn modelId="{48A350E8-5D44-49B9-B1D2-E6690E18BBE0}" type="presParOf" srcId="{E07C7E6A-6A73-4630-B942-49BB53175ADC}" destId="{EAD14CFA-BB07-4346-A292-1C9C9E01540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586F80-32A0-4A80-AAE6-B11DA820FF6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FD4B785-EB5F-4CC4-9FEC-761D242C5513}">
      <dgm:prSet phldrT="[Text]"/>
      <dgm:spPr/>
      <dgm:t>
        <a:bodyPr/>
        <a:lstStyle/>
        <a:p>
          <a:r>
            <a:rPr lang="en-US" dirty="0">
              <a:latin typeface="+mj-lt"/>
            </a:rPr>
            <a:t>Setting up an Authenticator App is an optional but recommended.  </a:t>
          </a:r>
        </a:p>
      </dgm:t>
    </dgm:pt>
    <dgm:pt modelId="{7A0D9117-5111-45D3-BA3F-AD8886CAC77D}" type="parTrans" cxnId="{5E24B8F1-8BD6-4B60-8F23-FDAE5446D9BB}">
      <dgm:prSet/>
      <dgm:spPr/>
      <dgm:t>
        <a:bodyPr/>
        <a:lstStyle/>
        <a:p>
          <a:endParaRPr lang="en-US"/>
        </a:p>
      </dgm:t>
    </dgm:pt>
    <dgm:pt modelId="{F624E162-8885-4D2F-9933-A32842A10FC0}" type="sibTrans" cxnId="{5E24B8F1-8BD6-4B60-8F23-FDAE5446D9BB}">
      <dgm:prSet/>
      <dgm:spPr/>
      <dgm:t>
        <a:bodyPr/>
        <a:lstStyle/>
        <a:p>
          <a:endParaRPr lang="en-US"/>
        </a:p>
      </dgm:t>
    </dgm:pt>
    <dgm:pt modelId="{F27EB378-43AD-4240-A0F7-D588AC43AFE7}">
      <dgm:prSet phldrT="[Text]"/>
      <dgm:spPr/>
      <dgm:t>
        <a:bodyPr/>
        <a:lstStyle/>
        <a:p>
          <a:r>
            <a:rPr lang="en-US" dirty="0">
              <a:latin typeface="+mj-lt"/>
            </a:rPr>
            <a:t>You are required to verify your email address.  </a:t>
          </a:r>
        </a:p>
      </dgm:t>
    </dgm:pt>
    <dgm:pt modelId="{DEB1CDAB-9D00-4DA8-BF5C-C8D77B713BF3}" type="parTrans" cxnId="{6161EB09-89AC-4CB0-A364-84449AA4A4A9}">
      <dgm:prSet/>
      <dgm:spPr/>
      <dgm:t>
        <a:bodyPr/>
        <a:lstStyle/>
        <a:p>
          <a:endParaRPr lang="en-US"/>
        </a:p>
      </dgm:t>
    </dgm:pt>
    <dgm:pt modelId="{1703D53E-95E8-48AB-B23B-DD18565FDA6C}" type="sibTrans" cxnId="{6161EB09-89AC-4CB0-A364-84449AA4A4A9}">
      <dgm:prSet/>
      <dgm:spPr/>
      <dgm:t>
        <a:bodyPr/>
        <a:lstStyle/>
        <a:p>
          <a:endParaRPr lang="en-US"/>
        </a:p>
      </dgm:t>
    </dgm:pt>
    <dgm:pt modelId="{E07C7E6A-6A73-4630-B942-49BB53175ADC}" type="pres">
      <dgm:prSet presAssocID="{7B586F80-32A0-4A80-AAE6-B11DA820FF69}" presName="diagram" presStyleCnt="0">
        <dgm:presLayoutVars>
          <dgm:dir/>
          <dgm:resizeHandles val="exact"/>
        </dgm:presLayoutVars>
      </dgm:prSet>
      <dgm:spPr/>
    </dgm:pt>
    <dgm:pt modelId="{48AEEF37-2536-48C7-A30E-29C16C5FE61F}" type="pres">
      <dgm:prSet presAssocID="{F27EB378-43AD-4240-A0F7-D588AC43AFE7}" presName="node" presStyleLbl="node1" presStyleIdx="0" presStyleCnt="2">
        <dgm:presLayoutVars>
          <dgm:bulletEnabled val="1"/>
        </dgm:presLayoutVars>
      </dgm:prSet>
      <dgm:spPr/>
    </dgm:pt>
    <dgm:pt modelId="{8F7022B9-B795-40F8-9F40-A9BEECEA2433}" type="pres">
      <dgm:prSet presAssocID="{1703D53E-95E8-48AB-B23B-DD18565FDA6C}" presName="sibTrans" presStyleCnt="0"/>
      <dgm:spPr/>
    </dgm:pt>
    <dgm:pt modelId="{22341E04-02EB-4048-A25C-F8347241490C}" type="pres">
      <dgm:prSet presAssocID="{AFD4B785-EB5F-4CC4-9FEC-761D242C5513}" presName="node" presStyleLbl="node1" presStyleIdx="1" presStyleCnt="2">
        <dgm:presLayoutVars>
          <dgm:bulletEnabled val="1"/>
        </dgm:presLayoutVars>
      </dgm:prSet>
      <dgm:spPr/>
    </dgm:pt>
  </dgm:ptLst>
  <dgm:cxnLst>
    <dgm:cxn modelId="{6161EB09-89AC-4CB0-A364-84449AA4A4A9}" srcId="{7B586F80-32A0-4A80-AAE6-B11DA820FF69}" destId="{F27EB378-43AD-4240-A0F7-D588AC43AFE7}" srcOrd="0" destOrd="0" parTransId="{DEB1CDAB-9D00-4DA8-BF5C-C8D77B713BF3}" sibTransId="{1703D53E-95E8-48AB-B23B-DD18565FDA6C}"/>
    <dgm:cxn modelId="{A84B0F0E-E9D1-4926-9240-A937D5A4BBFA}" type="presOf" srcId="{AFD4B785-EB5F-4CC4-9FEC-761D242C5513}" destId="{22341E04-02EB-4048-A25C-F8347241490C}" srcOrd="0" destOrd="0" presId="urn:microsoft.com/office/officeart/2005/8/layout/default"/>
    <dgm:cxn modelId="{8442DB9A-2321-46EE-8FD7-D12298207CCB}" type="presOf" srcId="{7B586F80-32A0-4A80-AAE6-B11DA820FF69}" destId="{E07C7E6A-6A73-4630-B942-49BB53175ADC}" srcOrd="0" destOrd="0" presId="urn:microsoft.com/office/officeart/2005/8/layout/default"/>
    <dgm:cxn modelId="{332B33B7-0008-4B26-9843-57D051939465}" type="presOf" srcId="{F27EB378-43AD-4240-A0F7-D588AC43AFE7}" destId="{48AEEF37-2536-48C7-A30E-29C16C5FE61F}" srcOrd="0" destOrd="0" presId="urn:microsoft.com/office/officeart/2005/8/layout/default"/>
    <dgm:cxn modelId="{5E24B8F1-8BD6-4B60-8F23-FDAE5446D9BB}" srcId="{7B586F80-32A0-4A80-AAE6-B11DA820FF69}" destId="{AFD4B785-EB5F-4CC4-9FEC-761D242C5513}" srcOrd="1" destOrd="0" parTransId="{7A0D9117-5111-45D3-BA3F-AD8886CAC77D}" sibTransId="{F624E162-8885-4D2F-9933-A32842A10FC0}"/>
    <dgm:cxn modelId="{5BCA871D-462D-4BF4-B731-2738222B10C2}" type="presParOf" srcId="{E07C7E6A-6A73-4630-B942-49BB53175ADC}" destId="{48AEEF37-2536-48C7-A30E-29C16C5FE61F}" srcOrd="0" destOrd="0" presId="urn:microsoft.com/office/officeart/2005/8/layout/default"/>
    <dgm:cxn modelId="{20EF97D6-E540-4565-9A7D-091167D33C17}" type="presParOf" srcId="{E07C7E6A-6A73-4630-B942-49BB53175ADC}" destId="{8F7022B9-B795-40F8-9F40-A9BEECEA2433}" srcOrd="1" destOrd="0" presId="urn:microsoft.com/office/officeart/2005/8/layout/default"/>
    <dgm:cxn modelId="{D54A7F60-D0CD-4139-B58A-E09C68BCA386}" type="presParOf" srcId="{E07C7E6A-6A73-4630-B942-49BB53175ADC}" destId="{22341E04-02EB-4048-A25C-F8347241490C}"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9D2138-DC84-460B-AB1A-CCB89003ECE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8986278-57ED-4BF5-AB6F-B4852BCE9EFD}" type="pres">
      <dgm:prSet presAssocID="{799D2138-DC84-460B-AB1A-CCB89003ECE1}" presName="diagram" presStyleCnt="0">
        <dgm:presLayoutVars>
          <dgm:dir/>
          <dgm:resizeHandles val="exact"/>
        </dgm:presLayoutVars>
      </dgm:prSet>
      <dgm:spPr/>
    </dgm:pt>
  </dgm:ptLst>
  <dgm:cxnLst>
    <dgm:cxn modelId="{1F4D9131-928A-4548-8520-BF60953B4F05}" type="presOf" srcId="{799D2138-DC84-460B-AB1A-CCB89003ECE1}" destId="{E8986278-57ED-4BF5-AB6F-B4852BCE9EFD}" srcOrd="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586F80-32A0-4A80-AAE6-B11DA820FF6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C62233A-612A-4C2C-887F-AD44B53E3D6C}">
      <dgm:prSet phldrT="[Text]" custT="1"/>
      <dgm:spPr/>
      <dgm:t>
        <a:bodyPr/>
        <a:lstStyle/>
        <a:p>
          <a:r>
            <a:rPr lang="en-US" sz="2300" dirty="0">
              <a:latin typeface="+mj-lt"/>
            </a:rPr>
            <a:t>You only have one opportunity to answer these questions correctly.</a:t>
          </a:r>
        </a:p>
      </dgm:t>
    </dgm:pt>
    <dgm:pt modelId="{512D89CA-3832-48EC-993B-958A8ADC8F6D}" type="parTrans" cxnId="{05894698-3657-451A-9E0E-38957D459F79}">
      <dgm:prSet/>
      <dgm:spPr/>
      <dgm:t>
        <a:bodyPr/>
        <a:lstStyle/>
        <a:p>
          <a:endParaRPr lang="en-US"/>
        </a:p>
      </dgm:t>
    </dgm:pt>
    <dgm:pt modelId="{952AA19C-7F6D-4A83-9E6B-44EB54BE6F91}" type="sibTrans" cxnId="{05894698-3657-451A-9E0E-38957D459F79}">
      <dgm:prSet/>
      <dgm:spPr/>
      <dgm:t>
        <a:bodyPr/>
        <a:lstStyle/>
        <a:p>
          <a:endParaRPr lang="en-US"/>
        </a:p>
      </dgm:t>
    </dgm:pt>
    <dgm:pt modelId="{EEB9EB96-FEAC-41EF-AEF6-BB50C5D452E1}">
      <dgm:prSet phldrT="[Text]" custT="1"/>
      <dgm:spPr/>
      <dgm:t>
        <a:bodyPr/>
        <a:lstStyle/>
        <a:p>
          <a:r>
            <a:rPr lang="en-US" sz="2300" dirty="0">
              <a:latin typeface="+mj-lt"/>
            </a:rPr>
            <a:t>These are examples of the questions asked in the knowledge-based identity verification</a:t>
          </a:r>
        </a:p>
      </dgm:t>
    </dgm:pt>
    <dgm:pt modelId="{C278D86E-416D-4E39-8964-C0FC75585B62}" type="parTrans" cxnId="{AACB1826-79CA-4ED4-8B7B-1774367D0C0C}">
      <dgm:prSet/>
      <dgm:spPr/>
      <dgm:t>
        <a:bodyPr/>
        <a:lstStyle/>
        <a:p>
          <a:endParaRPr lang="en-US"/>
        </a:p>
      </dgm:t>
    </dgm:pt>
    <dgm:pt modelId="{C5D62D21-3A7B-4DEF-90E8-2E31CFA7E4C2}" type="sibTrans" cxnId="{AACB1826-79CA-4ED4-8B7B-1774367D0C0C}">
      <dgm:prSet/>
      <dgm:spPr/>
      <dgm:t>
        <a:bodyPr/>
        <a:lstStyle/>
        <a:p>
          <a:endParaRPr lang="en-US"/>
        </a:p>
      </dgm:t>
    </dgm:pt>
    <dgm:pt modelId="{0D6B2F86-F595-42B3-9643-A3C1A2EFEDEB}">
      <dgm:prSet phldrT="[Text]" custT="1"/>
      <dgm:spPr/>
      <dgm:t>
        <a:bodyPr/>
        <a:lstStyle/>
        <a:p>
          <a:r>
            <a:rPr lang="en-US" sz="2300" dirty="0">
              <a:latin typeface="+mj-lt"/>
            </a:rPr>
            <a:t>No credit history is required to generate questions.</a:t>
          </a:r>
        </a:p>
      </dgm:t>
    </dgm:pt>
    <dgm:pt modelId="{80796447-F7D9-4CEF-ABD2-1CBF93158E4B}" type="parTrans" cxnId="{F0B4A356-6A6B-4B86-AE4C-DCA87CDF04FB}">
      <dgm:prSet/>
      <dgm:spPr/>
      <dgm:t>
        <a:bodyPr/>
        <a:lstStyle/>
        <a:p>
          <a:endParaRPr lang="en-US"/>
        </a:p>
      </dgm:t>
    </dgm:pt>
    <dgm:pt modelId="{6288C619-D51E-497C-B15A-5B503FDB9AD8}" type="sibTrans" cxnId="{F0B4A356-6A6B-4B86-AE4C-DCA87CDF04FB}">
      <dgm:prSet/>
      <dgm:spPr/>
      <dgm:t>
        <a:bodyPr/>
        <a:lstStyle/>
        <a:p>
          <a:endParaRPr lang="en-US"/>
        </a:p>
      </dgm:t>
    </dgm:pt>
    <dgm:pt modelId="{3BB93164-FD2D-4090-843D-88A855AEE1AF}">
      <dgm:prSet phldrT="[Text]" custT="1"/>
      <dgm:spPr/>
      <dgm:t>
        <a:bodyPr/>
        <a:lstStyle/>
        <a:p>
          <a:r>
            <a:rPr lang="en-US" sz="2300" dirty="0">
              <a:latin typeface="+mj-lt"/>
            </a:rPr>
            <a:t>This process is generated by a credit bureau, but no credit check is completed.</a:t>
          </a:r>
        </a:p>
      </dgm:t>
    </dgm:pt>
    <dgm:pt modelId="{B851600C-76CA-4BAC-B262-D7E582486851}" type="parTrans" cxnId="{E21D82CD-B09A-40C5-A965-59E9CBD3CC8D}">
      <dgm:prSet/>
      <dgm:spPr/>
      <dgm:t>
        <a:bodyPr/>
        <a:lstStyle/>
        <a:p>
          <a:endParaRPr lang="en-US"/>
        </a:p>
      </dgm:t>
    </dgm:pt>
    <dgm:pt modelId="{F75A320E-BDDE-41F0-95F6-1CFA5FEC385F}" type="sibTrans" cxnId="{E21D82CD-B09A-40C5-A965-59E9CBD3CC8D}">
      <dgm:prSet/>
      <dgm:spPr/>
      <dgm:t>
        <a:bodyPr/>
        <a:lstStyle/>
        <a:p>
          <a:endParaRPr lang="en-US"/>
        </a:p>
      </dgm:t>
    </dgm:pt>
    <dgm:pt modelId="{026ED858-D46B-476E-9985-51944ECAD184}" type="pres">
      <dgm:prSet presAssocID="{7B586F80-32A0-4A80-AAE6-B11DA820FF69}" presName="linear" presStyleCnt="0">
        <dgm:presLayoutVars>
          <dgm:animLvl val="lvl"/>
          <dgm:resizeHandles val="exact"/>
        </dgm:presLayoutVars>
      </dgm:prSet>
      <dgm:spPr/>
    </dgm:pt>
    <dgm:pt modelId="{1148E431-626C-4960-96E4-0EF3DB9696E8}" type="pres">
      <dgm:prSet presAssocID="{EEB9EB96-FEAC-41EF-AEF6-BB50C5D452E1}" presName="parentText" presStyleLbl="node1" presStyleIdx="0" presStyleCnt="4">
        <dgm:presLayoutVars>
          <dgm:chMax val="0"/>
          <dgm:bulletEnabled val="1"/>
        </dgm:presLayoutVars>
      </dgm:prSet>
      <dgm:spPr/>
    </dgm:pt>
    <dgm:pt modelId="{BC280AAE-8B29-4026-8720-58A6F7696CB2}" type="pres">
      <dgm:prSet presAssocID="{C5D62D21-3A7B-4DEF-90E8-2E31CFA7E4C2}" presName="spacer" presStyleCnt="0"/>
      <dgm:spPr/>
    </dgm:pt>
    <dgm:pt modelId="{D63F1D8F-E6D5-44D8-AA85-6E0A4342AE3C}" type="pres">
      <dgm:prSet presAssocID="{3BB93164-FD2D-4090-843D-88A855AEE1AF}" presName="parentText" presStyleLbl="node1" presStyleIdx="1" presStyleCnt="4">
        <dgm:presLayoutVars>
          <dgm:chMax val="0"/>
          <dgm:bulletEnabled val="1"/>
        </dgm:presLayoutVars>
      </dgm:prSet>
      <dgm:spPr/>
    </dgm:pt>
    <dgm:pt modelId="{83FEC3C3-17D6-4548-B6FE-9E6147BE9E7B}" type="pres">
      <dgm:prSet presAssocID="{F75A320E-BDDE-41F0-95F6-1CFA5FEC385F}" presName="spacer" presStyleCnt="0"/>
      <dgm:spPr/>
    </dgm:pt>
    <dgm:pt modelId="{DBFCF1F6-6E9B-46A1-A0CF-BD203BE26B72}" type="pres">
      <dgm:prSet presAssocID="{0D6B2F86-F595-42B3-9643-A3C1A2EFEDEB}" presName="parentText" presStyleLbl="node1" presStyleIdx="2" presStyleCnt="4">
        <dgm:presLayoutVars>
          <dgm:chMax val="0"/>
          <dgm:bulletEnabled val="1"/>
        </dgm:presLayoutVars>
      </dgm:prSet>
      <dgm:spPr/>
    </dgm:pt>
    <dgm:pt modelId="{EB3D77B1-B753-41FA-89FF-9534C7B6FD26}" type="pres">
      <dgm:prSet presAssocID="{6288C619-D51E-497C-B15A-5B503FDB9AD8}" presName="spacer" presStyleCnt="0"/>
      <dgm:spPr/>
    </dgm:pt>
    <dgm:pt modelId="{A455DF9D-2AC9-4CAE-940F-F38EF9E7B05D}" type="pres">
      <dgm:prSet presAssocID="{BC62233A-612A-4C2C-887F-AD44B53E3D6C}" presName="parentText" presStyleLbl="node1" presStyleIdx="3" presStyleCnt="4">
        <dgm:presLayoutVars>
          <dgm:chMax val="0"/>
          <dgm:bulletEnabled val="1"/>
        </dgm:presLayoutVars>
      </dgm:prSet>
      <dgm:spPr/>
    </dgm:pt>
  </dgm:ptLst>
  <dgm:cxnLst>
    <dgm:cxn modelId="{513C3214-59BD-4FB3-9254-7414C54F4E1D}" type="presOf" srcId="{3BB93164-FD2D-4090-843D-88A855AEE1AF}" destId="{D63F1D8F-E6D5-44D8-AA85-6E0A4342AE3C}" srcOrd="0" destOrd="0" presId="urn:microsoft.com/office/officeart/2005/8/layout/vList2"/>
    <dgm:cxn modelId="{AACB1826-79CA-4ED4-8B7B-1774367D0C0C}" srcId="{7B586F80-32A0-4A80-AAE6-B11DA820FF69}" destId="{EEB9EB96-FEAC-41EF-AEF6-BB50C5D452E1}" srcOrd="0" destOrd="0" parTransId="{C278D86E-416D-4E39-8964-C0FC75585B62}" sibTransId="{C5D62D21-3A7B-4DEF-90E8-2E31CFA7E4C2}"/>
    <dgm:cxn modelId="{0EFC6841-5438-4CC2-8E2E-5E08F826ACF0}" type="presOf" srcId="{EEB9EB96-FEAC-41EF-AEF6-BB50C5D452E1}" destId="{1148E431-626C-4960-96E4-0EF3DB9696E8}" srcOrd="0" destOrd="0" presId="urn:microsoft.com/office/officeart/2005/8/layout/vList2"/>
    <dgm:cxn modelId="{F0B4A356-6A6B-4B86-AE4C-DCA87CDF04FB}" srcId="{7B586F80-32A0-4A80-AAE6-B11DA820FF69}" destId="{0D6B2F86-F595-42B3-9643-A3C1A2EFEDEB}" srcOrd="2" destOrd="0" parTransId="{80796447-F7D9-4CEF-ABD2-1CBF93158E4B}" sibTransId="{6288C619-D51E-497C-B15A-5B503FDB9AD8}"/>
    <dgm:cxn modelId="{874CD696-59D0-48BD-94A1-630093503BA3}" type="presOf" srcId="{7B586F80-32A0-4A80-AAE6-B11DA820FF69}" destId="{026ED858-D46B-476E-9985-51944ECAD184}" srcOrd="0" destOrd="0" presId="urn:microsoft.com/office/officeart/2005/8/layout/vList2"/>
    <dgm:cxn modelId="{05894698-3657-451A-9E0E-38957D459F79}" srcId="{7B586F80-32A0-4A80-AAE6-B11DA820FF69}" destId="{BC62233A-612A-4C2C-887F-AD44B53E3D6C}" srcOrd="3" destOrd="0" parTransId="{512D89CA-3832-48EC-993B-958A8ADC8F6D}" sibTransId="{952AA19C-7F6D-4A83-9E6B-44EB54BE6F91}"/>
    <dgm:cxn modelId="{13809FAD-FBC5-47A3-B792-3CADA2DB5653}" type="presOf" srcId="{0D6B2F86-F595-42B3-9643-A3C1A2EFEDEB}" destId="{DBFCF1F6-6E9B-46A1-A0CF-BD203BE26B72}" srcOrd="0" destOrd="0" presId="urn:microsoft.com/office/officeart/2005/8/layout/vList2"/>
    <dgm:cxn modelId="{E21D82CD-B09A-40C5-A965-59E9CBD3CC8D}" srcId="{7B586F80-32A0-4A80-AAE6-B11DA820FF69}" destId="{3BB93164-FD2D-4090-843D-88A855AEE1AF}" srcOrd="1" destOrd="0" parTransId="{B851600C-76CA-4BAC-B262-D7E582486851}" sibTransId="{F75A320E-BDDE-41F0-95F6-1CFA5FEC385F}"/>
    <dgm:cxn modelId="{3C6D84CE-8779-43EB-8637-FD95F551335D}" type="presOf" srcId="{BC62233A-612A-4C2C-887F-AD44B53E3D6C}" destId="{A455DF9D-2AC9-4CAE-940F-F38EF9E7B05D}" srcOrd="0" destOrd="0" presId="urn:microsoft.com/office/officeart/2005/8/layout/vList2"/>
    <dgm:cxn modelId="{6C1EE9BE-9AD1-46B2-AE8A-0564ECF0C35C}" type="presParOf" srcId="{026ED858-D46B-476E-9985-51944ECAD184}" destId="{1148E431-626C-4960-96E4-0EF3DB9696E8}" srcOrd="0" destOrd="0" presId="urn:microsoft.com/office/officeart/2005/8/layout/vList2"/>
    <dgm:cxn modelId="{D833C542-D929-4F28-8945-63878EC51F78}" type="presParOf" srcId="{026ED858-D46B-476E-9985-51944ECAD184}" destId="{BC280AAE-8B29-4026-8720-58A6F7696CB2}" srcOrd="1" destOrd="0" presId="urn:microsoft.com/office/officeart/2005/8/layout/vList2"/>
    <dgm:cxn modelId="{CCCC0BD4-4E13-4338-A6D0-4ACB24561F8A}" type="presParOf" srcId="{026ED858-D46B-476E-9985-51944ECAD184}" destId="{D63F1D8F-E6D5-44D8-AA85-6E0A4342AE3C}" srcOrd="2" destOrd="0" presId="urn:microsoft.com/office/officeart/2005/8/layout/vList2"/>
    <dgm:cxn modelId="{675A49C3-D20A-4F9B-B6B8-59DE693F5B45}" type="presParOf" srcId="{026ED858-D46B-476E-9985-51944ECAD184}" destId="{83FEC3C3-17D6-4548-B6FE-9E6147BE9E7B}" srcOrd="3" destOrd="0" presId="urn:microsoft.com/office/officeart/2005/8/layout/vList2"/>
    <dgm:cxn modelId="{36716CC4-D3F4-4557-B95F-FFEA2727AA81}" type="presParOf" srcId="{026ED858-D46B-476E-9985-51944ECAD184}" destId="{DBFCF1F6-6E9B-46A1-A0CF-BD203BE26B72}" srcOrd="4" destOrd="0" presId="urn:microsoft.com/office/officeart/2005/8/layout/vList2"/>
    <dgm:cxn modelId="{D2879AE2-B335-4BDC-95BE-2E0F6F3689E2}" type="presParOf" srcId="{026ED858-D46B-476E-9985-51944ECAD184}" destId="{EB3D77B1-B753-41FA-89FF-9534C7B6FD26}" srcOrd="5" destOrd="0" presId="urn:microsoft.com/office/officeart/2005/8/layout/vList2"/>
    <dgm:cxn modelId="{9D13D822-2B01-4766-B03D-5B73D829C0BA}" type="presParOf" srcId="{026ED858-D46B-476E-9985-51944ECAD184}" destId="{A455DF9D-2AC9-4CAE-940F-F38EF9E7B05D}" srcOrd="6"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9D2138-DC84-460B-AB1A-CCB89003ECE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8986278-57ED-4BF5-AB6F-B4852BCE9EFD}" type="pres">
      <dgm:prSet presAssocID="{799D2138-DC84-460B-AB1A-CCB89003ECE1}" presName="diagram" presStyleCnt="0">
        <dgm:presLayoutVars>
          <dgm:dir/>
          <dgm:resizeHandles val="exact"/>
        </dgm:presLayoutVars>
      </dgm:prSet>
      <dgm:spPr/>
    </dgm:pt>
  </dgm:ptLst>
  <dgm:cxnLst>
    <dgm:cxn modelId="{1F4D9131-928A-4548-8520-BF60953B4F05}" type="presOf" srcId="{799D2138-DC84-460B-AB1A-CCB89003ECE1}" destId="{E8986278-57ED-4BF5-AB6F-B4852BCE9EFD}" srcOrd="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C307F-BBB6-4D72-AB89-CA6D40D44215}">
      <dsp:nvSpPr>
        <dsp:cNvPr id="0" name=""/>
        <dsp:cNvSpPr/>
      </dsp:nvSpPr>
      <dsp:spPr>
        <a:xfrm>
          <a:off x="0" y="506944"/>
          <a:ext cx="9440562" cy="889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latin typeface="+mj-lt"/>
            </a:rPr>
            <a:t>Gather Your Information</a:t>
          </a:r>
        </a:p>
      </dsp:txBody>
      <dsp:txXfrm>
        <a:off x="43436" y="550380"/>
        <a:ext cx="9353690" cy="802913"/>
      </dsp:txXfrm>
    </dsp:sp>
    <dsp:sp modelId="{FA92BFCF-1531-49B8-B4BB-5CCB6820903B}">
      <dsp:nvSpPr>
        <dsp:cNvPr id="0" name=""/>
        <dsp:cNvSpPr/>
      </dsp:nvSpPr>
      <dsp:spPr>
        <a:xfrm>
          <a:off x="0" y="1509050"/>
          <a:ext cx="9440562" cy="889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latin typeface="+mj-lt"/>
            </a:rPr>
            <a:t>Determine Which Application You Should Use</a:t>
          </a:r>
        </a:p>
      </dsp:txBody>
      <dsp:txXfrm>
        <a:off x="43436" y="1552486"/>
        <a:ext cx="9353690" cy="802913"/>
      </dsp:txXfrm>
    </dsp:sp>
    <dsp:sp modelId="{B4301E4C-3FF7-4506-AEF3-AA8B094EDDAD}">
      <dsp:nvSpPr>
        <dsp:cNvPr id="0" name=""/>
        <dsp:cNvSpPr/>
      </dsp:nvSpPr>
      <dsp:spPr>
        <a:xfrm>
          <a:off x="0" y="2511155"/>
          <a:ext cx="9440562" cy="889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latin typeface="+mj-lt"/>
            </a:rPr>
            <a:t>Create an Account</a:t>
          </a:r>
        </a:p>
      </dsp:txBody>
      <dsp:txXfrm>
        <a:off x="43436" y="2554591"/>
        <a:ext cx="9353690" cy="802913"/>
      </dsp:txXfrm>
    </dsp:sp>
    <dsp:sp modelId="{0B2D5DB5-7DF4-43D1-9229-72F5FDFC2E9E}">
      <dsp:nvSpPr>
        <dsp:cNvPr id="0" name=""/>
        <dsp:cNvSpPr/>
      </dsp:nvSpPr>
      <dsp:spPr>
        <a:xfrm>
          <a:off x="0" y="3513260"/>
          <a:ext cx="9440562" cy="889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latin typeface="+mj-lt"/>
            </a:rPr>
            <a:t>Complete your FAFSA or WASFA</a:t>
          </a:r>
        </a:p>
      </dsp:txBody>
      <dsp:txXfrm>
        <a:off x="43436" y="3556696"/>
        <a:ext cx="9353690" cy="8029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8E431-626C-4960-96E4-0EF3DB9696E8}">
      <dsp:nvSpPr>
        <dsp:cNvPr id="0" name=""/>
        <dsp:cNvSpPr/>
      </dsp:nvSpPr>
      <dsp:spPr>
        <a:xfrm>
          <a:off x="0" y="1166770"/>
          <a:ext cx="4074955" cy="22054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If the user’s identity is verified through the knowledge-based questions, they can start using their FSA ID to log in and complete their section of the FAFSA.</a:t>
          </a:r>
        </a:p>
      </dsp:txBody>
      <dsp:txXfrm>
        <a:off x="107661" y="1274431"/>
        <a:ext cx="3859633" cy="19901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8E431-626C-4960-96E4-0EF3DB9696E8}">
      <dsp:nvSpPr>
        <dsp:cNvPr id="0" name=""/>
        <dsp:cNvSpPr/>
      </dsp:nvSpPr>
      <dsp:spPr>
        <a:xfrm>
          <a:off x="0" y="40652"/>
          <a:ext cx="6804739" cy="1123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j-lt"/>
            </a:rPr>
            <a:t>Account was created, but cannot be used until the additional verification process is completed</a:t>
          </a:r>
        </a:p>
      </dsp:txBody>
      <dsp:txXfrm>
        <a:off x="54830" y="95482"/>
        <a:ext cx="6695079" cy="1013540"/>
      </dsp:txXfrm>
    </dsp:sp>
    <dsp:sp modelId="{D63F1D8F-E6D5-44D8-AA85-6E0A4342AE3C}">
      <dsp:nvSpPr>
        <dsp:cNvPr id="0" name=""/>
        <dsp:cNvSpPr/>
      </dsp:nvSpPr>
      <dsp:spPr>
        <a:xfrm>
          <a:off x="0" y="1336652"/>
          <a:ext cx="6804739" cy="1123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j-lt"/>
            </a:rPr>
            <a:t>An email will be sent to let the person know their next steps to complete the FSA ID process.</a:t>
          </a:r>
        </a:p>
      </dsp:txBody>
      <dsp:txXfrm>
        <a:off x="54830" y="1391482"/>
        <a:ext cx="6695079" cy="1013540"/>
      </dsp:txXfrm>
    </dsp:sp>
    <dsp:sp modelId="{DBFCF1F6-6E9B-46A1-A0CF-BD203BE26B72}">
      <dsp:nvSpPr>
        <dsp:cNvPr id="0" name=""/>
        <dsp:cNvSpPr/>
      </dsp:nvSpPr>
      <dsp:spPr>
        <a:xfrm>
          <a:off x="0" y="2632652"/>
          <a:ext cx="6804739" cy="1123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j-lt"/>
            </a:rPr>
            <a:t>This process requires them to call </a:t>
          </a:r>
          <a:r>
            <a:rPr lang="en-US" sz="2300" b="0" i="0" kern="1200" dirty="0">
              <a:latin typeface="+mj-lt"/>
            </a:rPr>
            <a:t>The Federal Student Aid Information Center (FSAIC) </a:t>
          </a:r>
          <a:endParaRPr lang="en-US" sz="2300" kern="1200" dirty="0">
            <a:latin typeface="+mj-lt"/>
          </a:endParaRPr>
        </a:p>
      </dsp:txBody>
      <dsp:txXfrm>
        <a:off x="54830" y="2687482"/>
        <a:ext cx="6695079" cy="1013540"/>
      </dsp:txXfrm>
    </dsp:sp>
    <dsp:sp modelId="{A455DF9D-2AC9-4CAE-940F-F38EF9E7B05D}">
      <dsp:nvSpPr>
        <dsp:cNvPr id="0" name=""/>
        <dsp:cNvSpPr/>
      </dsp:nvSpPr>
      <dsp:spPr>
        <a:xfrm>
          <a:off x="0" y="3928652"/>
          <a:ext cx="6804739" cy="1123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j-lt"/>
            </a:rPr>
            <a:t>You cannot go back to try and answer the questions again</a:t>
          </a:r>
        </a:p>
      </dsp:txBody>
      <dsp:txXfrm>
        <a:off x="54830" y="3983482"/>
        <a:ext cx="6695079" cy="10135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C307F-BBB6-4D72-AB89-CA6D40D44215}">
      <dsp:nvSpPr>
        <dsp:cNvPr id="0" name=""/>
        <dsp:cNvSpPr/>
      </dsp:nvSpPr>
      <dsp:spPr>
        <a:xfrm>
          <a:off x="0" y="313236"/>
          <a:ext cx="9292281" cy="889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latin typeface="+mj-lt"/>
            </a:rPr>
            <a:t>Gather Your Information</a:t>
          </a:r>
        </a:p>
      </dsp:txBody>
      <dsp:txXfrm>
        <a:off x="43436" y="356672"/>
        <a:ext cx="9205409" cy="802913"/>
      </dsp:txXfrm>
    </dsp:sp>
    <dsp:sp modelId="{FA92BFCF-1531-49B8-B4BB-5CCB6820903B}">
      <dsp:nvSpPr>
        <dsp:cNvPr id="0" name=""/>
        <dsp:cNvSpPr/>
      </dsp:nvSpPr>
      <dsp:spPr>
        <a:xfrm>
          <a:off x="0" y="1315341"/>
          <a:ext cx="9292281" cy="889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latin typeface="+mj-lt"/>
            </a:rPr>
            <a:t>Determine Which Application You Should Use</a:t>
          </a:r>
        </a:p>
      </dsp:txBody>
      <dsp:txXfrm>
        <a:off x="43436" y="1358777"/>
        <a:ext cx="9205409" cy="802913"/>
      </dsp:txXfrm>
    </dsp:sp>
    <dsp:sp modelId="{B4301E4C-3FF7-4506-AEF3-AA8B094EDDAD}">
      <dsp:nvSpPr>
        <dsp:cNvPr id="0" name=""/>
        <dsp:cNvSpPr/>
      </dsp:nvSpPr>
      <dsp:spPr>
        <a:xfrm>
          <a:off x="0" y="2317446"/>
          <a:ext cx="9292281" cy="889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latin typeface="+mj-lt"/>
            </a:rPr>
            <a:t>Create an Account</a:t>
          </a:r>
        </a:p>
      </dsp:txBody>
      <dsp:txXfrm>
        <a:off x="43436" y="2360882"/>
        <a:ext cx="9205409" cy="802913"/>
      </dsp:txXfrm>
    </dsp:sp>
    <dsp:sp modelId="{0B2D5DB5-7DF4-43D1-9229-72F5FDFC2E9E}">
      <dsp:nvSpPr>
        <dsp:cNvPr id="0" name=""/>
        <dsp:cNvSpPr/>
      </dsp:nvSpPr>
      <dsp:spPr>
        <a:xfrm>
          <a:off x="0" y="3319551"/>
          <a:ext cx="9292281" cy="8897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latin typeface="+mj-lt"/>
            </a:rPr>
            <a:t>Apply for Financial Aid</a:t>
          </a:r>
        </a:p>
      </dsp:txBody>
      <dsp:txXfrm>
        <a:off x="43436" y="3362987"/>
        <a:ext cx="9205409" cy="802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55428-F888-48CF-BF2C-6C25816FFFA9}">
      <dsp:nvSpPr>
        <dsp:cNvPr id="0" name=""/>
        <dsp:cNvSpPr/>
      </dsp:nvSpPr>
      <dsp:spPr>
        <a:xfrm>
          <a:off x="1054431" y="3689"/>
          <a:ext cx="2495562" cy="14973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j-lt"/>
            </a:rPr>
            <a:t>This worksheet will walk you through creating your FSA ID</a:t>
          </a:r>
        </a:p>
      </dsp:txBody>
      <dsp:txXfrm>
        <a:off x="1054431" y="3689"/>
        <a:ext cx="2495562" cy="1497337"/>
      </dsp:txXfrm>
    </dsp:sp>
    <dsp:sp modelId="{C9BEA8F4-FD0C-4695-B6CD-30B92705627B}">
      <dsp:nvSpPr>
        <dsp:cNvPr id="0" name=""/>
        <dsp:cNvSpPr/>
      </dsp:nvSpPr>
      <dsp:spPr>
        <a:xfrm>
          <a:off x="1054431" y="1750583"/>
          <a:ext cx="2495562" cy="14973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j-lt"/>
            </a:rPr>
            <a:t>This information should be kept confidential</a:t>
          </a:r>
        </a:p>
      </dsp:txBody>
      <dsp:txXfrm>
        <a:off x="1054431" y="1750583"/>
        <a:ext cx="2495562" cy="1497337"/>
      </dsp:txXfrm>
    </dsp:sp>
    <dsp:sp modelId="{EE317A4E-32AA-4929-939B-881C8734C130}">
      <dsp:nvSpPr>
        <dsp:cNvPr id="0" name=""/>
        <dsp:cNvSpPr/>
      </dsp:nvSpPr>
      <dsp:spPr>
        <a:xfrm>
          <a:off x="1054431" y="3497477"/>
          <a:ext cx="2495562" cy="14973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mj-lt"/>
            </a:rPr>
            <a:t>The best place to store this is with your 2022 income tax information. </a:t>
          </a:r>
        </a:p>
      </dsp:txBody>
      <dsp:txXfrm>
        <a:off x="1054431" y="3497477"/>
        <a:ext cx="2495562" cy="1497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A0534-99BB-42AE-AE53-3E7379137B89}">
      <dsp:nvSpPr>
        <dsp:cNvPr id="0" name=""/>
        <dsp:cNvSpPr/>
      </dsp:nvSpPr>
      <dsp:spPr>
        <a:xfrm>
          <a:off x="1139398" y="2511"/>
          <a:ext cx="3584236" cy="21505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mj-lt"/>
            </a:rPr>
            <a:t>The username cannot include the email address</a:t>
          </a:r>
        </a:p>
      </dsp:txBody>
      <dsp:txXfrm>
        <a:off x="1139398" y="2511"/>
        <a:ext cx="3584236" cy="2150542"/>
      </dsp:txXfrm>
    </dsp:sp>
    <dsp:sp modelId="{EAD14CFA-BB07-4346-A292-1C9C9E015408}">
      <dsp:nvSpPr>
        <dsp:cNvPr id="0" name=""/>
        <dsp:cNvSpPr/>
      </dsp:nvSpPr>
      <dsp:spPr>
        <a:xfrm>
          <a:off x="1139398" y="2511477"/>
          <a:ext cx="3584236" cy="21505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mj-lt"/>
            </a:rPr>
            <a:t>Email address must be unique to the person creating the FSA ID.  </a:t>
          </a:r>
        </a:p>
      </dsp:txBody>
      <dsp:txXfrm>
        <a:off x="1139398" y="2511477"/>
        <a:ext cx="3584236" cy="2150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5CF1D-B6AC-4305-9FBE-2795780BBDD8}">
      <dsp:nvSpPr>
        <dsp:cNvPr id="0" name=""/>
        <dsp:cNvSpPr/>
      </dsp:nvSpPr>
      <dsp:spPr>
        <a:xfrm>
          <a:off x="0" y="26290"/>
          <a:ext cx="7191231" cy="936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Mailing address is one of the elements needed to verify the identity of individuals without an SSN and is required</a:t>
          </a:r>
        </a:p>
      </dsp:txBody>
      <dsp:txXfrm>
        <a:off x="45692" y="71982"/>
        <a:ext cx="7099847" cy="844616"/>
      </dsp:txXfrm>
    </dsp:sp>
    <dsp:sp modelId="{BC506F6A-DD34-4BCA-8C28-B8D23639F81C}">
      <dsp:nvSpPr>
        <dsp:cNvPr id="0" name=""/>
        <dsp:cNvSpPr/>
      </dsp:nvSpPr>
      <dsp:spPr>
        <a:xfrm>
          <a:off x="0" y="1106290"/>
          <a:ext cx="7191231" cy="9360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If an address is not provided an error will show at the top of the page and the applicant cannot progress to the next step</a:t>
          </a:r>
        </a:p>
      </dsp:txBody>
      <dsp:txXfrm>
        <a:off x="45692" y="1151982"/>
        <a:ext cx="7099847" cy="844616"/>
      </dsp:txXfrm>
    </dsp:sp>
    <dsp:sp modelId="{B75C5DFE-189B-4053-B8F9-E9ADBB137E2F}">
      <dsp:nvSpPr>
        <dsp:cNvPr id="0" name=""/>
        <dsp:cNvSpPr/>
      </dsp:nvSpPr>
      <dsp:spPr>
        <a:xfrm>
          <a:off x="0" y="2186290"/>
          <a:ext cx="7191231" cy="936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FSA recommends that the applicant uses a physical mailing address vs a PO Box.</a:t>
          </a:r>
        </a:p>
      </dsp:txBody>
      <dsp:txXfrm>
        <a:off x="45692" y="2231982"/>
        <a:ext cx="7099847" cy="844616"/>
      </dsp:txXfrm>
    </dsp:sp>
    <dsp:sp modelId="{E66F43EB-ABF8-423C-B0A8-18347F53446E}">
      <dsp:nvSpPr>
        <dsp:cNvPr id="0" name=""/>
        <dsp:cNvSpPr/>
      </dsp:nvSpPr>
      <dsp:spPr>
        <a:xfrm>
          <a:off x="0" y="3266290"/>
          <a:ext cx="7191231" cy="936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International phone numbers cannot be used as a phone number. Phone numbers are not required to create an FSA ID.</a:t>
          </a:r>
        </a:p>
      </dsp:txBody>
      <dsp:txXfrm>
        <a:off x="45692" y="3311982"/>
        <a:ext cx="7099847" cy="8446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41E04-02EB-4048-A25C-F8347241490C}">
      <dsp:nvSpPr>
        <dsp:cNvPr id="0" name=""/>
        <dsp:cNvSpPr/>
      </dsp:nvSpPr>
      <dsp:spPr>
        <a:xfrm>
          <a:off x="1491961" y="634"/>
          <a:ext cx="3587125" cy="2152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This is where you can double check all your information for accuracy and edit if needed.</a:t>
          </a:r>
        </a:p>
      </dsp:txBody>
      <dsp:txXfrm>
        <a:off x="1491961" y="634"/>
        <a:ext cx="3587125" cy="2152275"/>
      </dsp:txXfrm>
    </dsp:sp>
    <dsp:sp modelId="{EAD14CFA-BB07-4346-A292-1C9C9E015408}">
      <dsp:nvSpPr>
        <dsp:cNvPr id="0" name=""/>
        <dsp:cNvSpPr/>
      </dsp:nvSpPr>
      <dsp:spPr>
        <a:xfrm>
          <a:off x="1491961" y="2511621"/>
          <a:ext cx="3587125" cy="2152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mj-lt"/>
            </a:rPr>
            <a:t>You can write down the answers to your challenge questions on your FSA ID worksheet.</a:t>
          </a:r>
        </a:p>
      </dsp:txBody>
      <dsp:txXfrm>
        <a:off x="1491961" y="2511621"/>
        <a:ext cx="3587125" cy="21522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EEF37-2536-48C7-A30E-29C16C5FE61F}">
      <dsp:nvSpPr>
        <dsp:cNvPr id="0" name=""/>
        <dsp:cNvSpPr/>
      </dsp:nvSpPr>
      <dsp:spPr>
        <a:xfrm>
          <a:off x="0" y="382223"/>
          <a:ext cx="3091044" cy="185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mj-lt"/>
            </a:rPr>
            <a:t>You are required to verify your email address.  </a:t>
          </a:r>
        </a:p>
      </dsp:txBody>
      <dsp:txXfrm>
        <a:off x="0" y="382223"/>
        <a:ext cx="3091044" cy="1854626"/>
      </dsp:txXfrm>
    </dsp:sp>
    <dsp:sp modelId="{22341E04-02EB-4048-A25C-F8347241490C}">
      <dsp:nvSpPr>
        <dsp:cNvPr id="0" name=""/>
        <dsp:cNvSpPr/>
      </dsp:nvSpPr>
      <dsp:spPr>
        <a:xfrm>
          <a:off x="0" y="2545954"/>
          <a:ext cx="3091044" cy="18546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mj-lt"/>
            </a:rPr>
            <a:t>Setting up an Authenticator App is an optional but recommended.  </a:t>
          </a:r>
        </a:p>
      </dsp:txBody>
      <dsp:txXfrm>
        <a:off x="0" y="2545954"/>
        <a:ext cx="3091044" cy="18546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8E431-626C-4960-96E4-0EF3DB9696E8}">
      <dsp:nvSpPr>
        <dsp:cNvPr id="0" name=""/>
        <dsp:cNvSpPr/>
      </dsp:nvSpPr>
      <dsp:spPr>
        <a:xfrm>
          <a:off x="0" y="2167"/>
          <a:ext cx="4284240" cy="11230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j-lt"/>
            </a:rPr>
            <a:t>These are examples of the questions asked in the knowledge-based identity verification</a:t>
          </a:r>
        </a:p>
      </dsp:txBody>
      <dsp:txXfrm>
        <a:off x="54824" y="56991"/>
        <a:ext cx="4174592" cy="1013437"/>
      </dsp:txXfrm>
    </dsp:sp>
    <dsp:sp modelId="{D63F1D8F-E6D5-44D8-AA85-6E0A4342AE3C}">
      <dsp:nvSpPr>
        <dsp:cNvPr id="0" name=""/>
        <dsp:cNvSpPr/>
      </dsp:nvSpPr>
      <dsp:spPr>
        <a:xfrm>
          <a:off x="0" y="1139357"/>
          <a:ext cx="4284240" cy="11230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j-lt"/>
            </a:rPr>
            <a:t>This process is generated by a credit bureau, but no credit check is completed.</a:t>
          </a:r>
        </a:p>
      </dsp:txBody>
      <dsp:txXfrm>
        <a:off x="54824" y="1194181"/>
        <a:ext cx="4174592" cy="1013437"/>
      </dsp:txXfrm>
    </dsp:sp>
    <dsp:sp modelId="{DBFCF1F6-6E9B-46A1-A0CF-BD203BE26B72}">
      <dsp:nvSpPr>
        <dsp:cNvPr id="0" name=""/>
        <dsp:cNvSpPr/>
      </dsp:nvSpPr>
      <dsp:spPr>
        <a:xfrm>
          <a:off x="0" y="2276548"/>
          <a:ext cx="4284240" cy="11230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j-lt"/>
            </a:rPr>
            <a:t>No credit history is required to generate questions.</a:t>
          </a:r>
        </a:p>
      </dsp:txBody>
      <dsp:txXfrm>
        <a:off x="54824" y="2331372"/>
        <a:ext cx="4174592" cy="1013437"/>
      </dsp:txXfrm>
    </dsp:sp>
    <dsp:sp modelId="{A455DF9D-2AC9-4CAE-940F-F38EF9E7B05D}">
      <dsp:nvSpPr>
        <dsp:cNvPr id="0" name=""/>
        <dsp:cNvSpPr/>
      </dsp:nvSpPr>
      <dsp:spPr>
        <a:xfrm>
          <a:off x="0" y="3413738"/>
          <a:ext cx="4284240" cy="11230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j-lt"/>
            </a:rPr>
            <a:t>You only have one opportunity to answer these questions correctly.</a:t>
          </a:r>
        </a:p>
      </dsp:txBody>
      <dsp:txXfrm>
        <a:off x="54824" y="3468562"/>
        <a:ext cx="4174592" cy="10134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E717F-B091-47E7-9D25-F0EE60122E05}"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00C5A3-5DAD-4C34-9FFC-2E2CEF022F79}" type="slidenum">
              <a:rPr lang="en-US" smtClean="0"/>
              <a:t>‹#›</a:t>
            </a:fld>
            <a:endParaRPr lang="en-US"/>
          </a:p>
        </p:txBody>
      </p:sp>
    </p:spTree>
    <p:extLst>
      <p:ext uri="{BB962C8B-B14F-4D97-AF65-F5344CB8AC3E}">
        <p14:creationId xmlns:p14="http://schemas.microsoft.com/office/powerpoint/2010/main" val="134145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930257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A link to the attestation will be provided in the email sent to the student and available at StudentAid.gov</a:t>
            </a:r>
          </a:p>
          <a:p>
            <a:endParaRPr lang="en-US" dirty="0"/>
          </a:p>
        </p:txBody>
      </p:sp>
      <p:sp>
        <p:nvSpPr>
          <p:cNvPr id="4" name="Slide Number Placeholder 3"/>
          <p:cNvSpPr>
            <a:spLocks noGrp="1"/>
          </p:cNvSpPr>
          <p:nvPr>
            <p:ph type="sldNum" sz="quarter" idx="5"/>
          </p:nvPr>
        </p:nvSpPr>
        <p:spPr/>
        <p:txBody>
          <a:bodyPr/>
          <a:lstStyle/>
          <a:p>
            <a:fld id="{6700C5A3-5DAD-4C34-9FFC-2E2CEF022F79}" type="slidenum">
              <a:rPr lang="en-US" smtClean="0"/>
              <a:t>19</a:t>
            </a:fld>
            <a:endParaRPr lang="en-US"/>
          </a:p>
        </p:txBody>
      </p:sp>
    </p:spTree>
    <p:extLst>
      <p:ext uri="{BB962C8B-B14F-4D97-AF65-F5344CB8AC3E}">
        <p14:creationId xmlns:p14="http://schemas.microsoft.com/office/powerpoint/2010/main" val="476080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Yaslin</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20</a:t>
            </a:fld>
            <a:endParaRPr lang="en-US"/>
          </a:p>
        </p:txBody>
      </p:sp>
    </p:spTree>
    <p:extLst>
      <p:ext uri="{BB962C8B-B14F-4D97-AF65-F5344CB8AC3E}">
        <p14:creationId xmlns:p14="http://schemas.microsoft.com/office/powerpoint/2010/main" val="313818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4</a:t>
            </a:fld>
            <a:endParaRPr lang="en-US"/>
          </a:p>
        </p:txBody>
      </p:sp>
    </p:spTree>
    <p:extLst>
      <p:ext uri="{BB962C8B-B14F-4D97-AF65-F5344CB8AC3E}">
        <p14:creationId xmlns:p14="http://schemas.microsoft.com/office/powerpoint/2010/main" val="353609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language update where an SSN is only if applicable </a:t>
            </a:r>
          </a:p>
        </p:txBody>
      </p:sp>
      <p:sp>
        <p:nvSpPr>
          <p:cNvPr id="4" name="Slide Number Placeholder 3"/>
          <p:cNvSpPr>
            <a:spLocks noGrp="1"/>
          </p:cNvSpPr>
          <p:nvPr>
            <p:ph type="sldNum" sz="quarter" idx="5"/>
          </p:nvPr>
        </p:nvSpPr>
        <p:spPr/>
        <p:txBody>
          <a:bodyPr/>
          <a:lstStyle/>
          <a:p>
            <a:fld id="{6700C5A3-5DAD-4C34-9FFC-2E2CEF022F79}" type="slidenum">
              <a:rPr lang="en-US" smtClean="0"/>
              <a:t>6</a:t>
            </a:fld>
            <a:endParaRPr lang="en-US"/>
          </a:p>
        </p:txBody>
      </p:sp>
    </p:spTree>
    <p:extLst>
      <p:ext uri="{BB962C8B-B14F-4D97-AF65-F5344CB8AC3E}">
        <p14:creationId xmlns:p14="http://schemas.microsoft.com/office/powerpoint/2010/main" val="365772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language is meant to discourage those with an SSN from selecting they do not have one.  There is a warning once the person selects continue that lets them know there are limitations to accounts for those without an SSN.</a:t>
            </a:r>
          </a:p>
        </p:txBody>
      </p:sp>
      <p:sp>
        <p:nvSpPr>
          <p:cNvPr id="4" name="Slide Number Placeholder 3"/>
          <p:cNvSpPr>
            <a:spLocks noGrp="1"/>
          </p:cNvSpPr>
          <p:nvPr>
            <p:ph type="sldNum" sz="quarter" idx="5"/>
          </p:nvPr>
        </p:nvSpPr>
        <p:spPr/>
        <p:txBody>
          <a:bodyPr/>
          <a:lstStyle/>
          <a:p>
            <a:fld id="{6700C5A3-5DAD-4C34-9FFC-2E2CEF022F79}" type="slidenum">
              <a:rPr lang="en-US" smtClean="0"/>
              <a:t>7</a:t>
            </a:fld>
            <a:endParaRPr lang="en-US"/>
          </a:p>
        </p:txBody>
      </p:sp>
    </p:spTree>
    <p:extLst>
      <p:ext uri="{BB962C8B-B14F-4D97-AF65-F5344CB8AC3E}">
        <p14:creationId xmlns:p14="http://schemas.microsoft.com/office/powerpoint/2010/main" val="261009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someone loses their backup code, they can create a new backup code in account settings.  This only works if they lose it when they have access to their account.  If they lose their back up code and lost access to their account, they will have to call the help desk and open an ID Account Recovery Case.  They will </a:t>
            </a:r>
            <a:r>
              <a:rPr lang="en-US" sz="1800">
                <a:effectLst/>
                <a:latin typeface="Calibri" panose="020F0502020204030204" pitchFamily="34" charset="0"/>
                <a:ea typeface="Calibri" panose="020F0502020204030204" pitchFamily="34" charset="0"/>
                <a:cs typeface="Times New Roman" panose="02020603050405020304" pitchFamily="18" charset="0"/>
              </a:rPr>
              <a:t>be required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provide forms of identification to access their account. </a:t>
            </a:r>
          </a:p>
          <a:p>
            <a:endParaRPr lang="en-US" dirty="0"/>
          </a:p>
        </p:txBody>
      </p:sp>
      <p:sp>
        <p:nvSpPr>
          <p:cNvPr id="4" name="Slide Number Placeholder 3"/>
          <p:cNvSpPr>
            <a:spLocks noGrp="1"/>
          </p:cNvSpPr>
          <p:nvPr>
            <p:ph type="sldNum" sz="quarter" idx="5"/>
          </p:nvPr>
        </p:nvSpPr>
        <p:spPr/>
        <p:txBody>
          <a:bodyPr/>
          <a:lstStyle/>
          <a:p>
            <a:fld id="{6700C5A3-5DAD-4C34-9FFC-2E2CEF022F79}" type="slidenum">
              <a:rPr lang="en-US" smtClean="0"/>
              <a:t>14</a:t>
            </a:fld>
            <a:endParaRPr lang="en-US"/>
          </a:p>
        </p:txBody>
      </p:sp>
    </p:spTree>
    <p:extLst>
      <p:ext uri="{BB962C8B-B14F-4D97-AF65-F5344CB8AC3E}">
        <p14:creationId xmlns:p14="http://schemas.microsoft.com/office/powerpoint/2010/main" val="329001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Generated by a credit bureau but no credit check is preformed, and no credit history is required to generate questions.</a:t>
            </a:r>
          </a:p>
        </p:txBody>
      </p:sp>
      <p:sp>
        <p:nvSpPr>
          <p:cNvPr id="4" name="Slide Number Placeholder 3"/>
          <p:cNvSpPr>
            <a:spLocks noGrp="1"/>
          </p:cNvSpPr>
          <p:nvPr>
            <p:ph type="sldNum" sz="quarter" idx="5"/>
          </p:nvPr>
        </p:nvSpPr>
        <p:spPr/>
        <p:txBody>
          <a:bodyPr/>
          <a:lstStyle/>
          <a:p>
            <a:fld id="{6700C5A3-5DAD-4C34-9FFC-2E2CEF022F79}" type="slidenum">
              <a:rPr lang="en-US" smtClean="0"/>
              <a:t>15</a:t>
            </a:fld>
            <a:endParaRPr lang="en-US"/>
          </a:p>
        </p:txBody>
      </p:sp>
    </p:spTree>
    <p:extLst>
      <p:ext uri="{BB962C8B-B14F-4D97-AF65-F5344CB8AC3E}">
        <p14:creationId xmlns:p14="http://schemas.microsoft.com/office/powerpoint/2010/main" val="320136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 what it looks like if you can be verified through the knowledge-based questions.</a:t>
            </a:r>
          </a:p>
        </p:txBody>
      </p:sp>
      <p:sp>
        <p:nvSpPr>
          <p:cNvPr id="4" name="Slide Number Placeholder 3"/>
          <p:cNvSpPr>
            <a:spLocks noGrp="1"/>
          </p:cNvSpPr>
          <p:nvPr>
            <p:ph type="sldNum" sz="quarter" idx="5"/>
          </p:nvPr>
        </p:nvSpPr>
        <p:spPr/>
        <p:txBody>
          <a:bodyPr/>
          <a:lstStyle/>
          <a:p>
            <a:fld id="{6700C5A3-5DAD-4C34-9FFC-2E2CEF022F79}" type="slidenum">
              <a:rPr lang="en-US" smtClean="0"/>
              <a:t>16</a:t>
            </a:fld>
            <a:endParaRPr lang="en-US"/>
          </a:p>
        </p:txBody>
      </p:sp>
    </p:spTree>
    <p:extLst>
      <p:ext uri="{BB962C8B-B14F-4D97-AF65-F5344CB8AC3E}">
        <p14:creationId xmlns:p14="http://schemas.microsoft.com/office/powerpoint/2010/main" val="197231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show the process if a person is unable to be verified through the knowledge-based questions. </a:t>
            </a:r>
          </a:p>
        </p:txBody>
      </p:sp>
      <p:sp>
        <p:nvSpPr>
          <p:cNvPr id="4" name="Slide Number Placeholder 3"/>
          <p:cNvSpPr>
            <a:spLocks noGrp="1"/>
          </p:cNvSpPr>
          <p:nvPr>
            <p:ph type="sldNum" sz="quarter" idx="5"/>
          </p:nvPr>
        </p:nvSpPr>
        <p:spPr/>
        <p:txBody>
          <a:bodyPr/>
          <a:lstStyle/>
          <a:p>
            <a:fld id="{6700C5A3-5DAD-4C34-9FFC-2E2CEF022F79}" type="slidenum">
              <a:rPr lang="en-US" smtClean="0"/>
              <a:t>17</a:t>
            </a:fld>
            <a:endParaRPr lang="en-US"/>
          </a:p>
        </p:txBody>
      </p:sp>
    </p:spTree>
    <p:extLst>
      <p:ext uri="{BB962C8B-B14F-4D97-AF65-F5344CB8AC3E}">
        <p14:creationId xmlns:p14="http://schemas.microsoft.com/office/powerpoint/2010/main" val="24805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0C5A3-5DAD-4C34-9FFC-2E2CEF022F79}" type="slidenum">
              <a:rPr lang="en-US" smtClean="0"/>
              <a:t>18</a:t>
            </a:fld>
            <a:endParaRPr lang="en-US"/>
          </a:p>
        </p:txBody>
      </p:sp>
    </p:spTree>
    <p:extLst>
      <p:ext uri="{BB962C8B-B14F-4D97-AF65-F5344CB8AC3E}">
        <p14:creationId xmlns:p14="http://schemas.microsoft.com/office/powerpoint/2010/main" val="222458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latin typeface="Tw Cen MT Condensed Extra Bold" panose="020B0803020202020204" pitchFamily="34" charset="0"/>
              </a:defRPr>
            </a:lvl1pPr>
          </a:lstStyle>
          <a:p>
            <a:r>
              <a:rPr lang="en-US"/>
              <a:t>Click to edit Master title style</a:t>
            </a:r>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917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normAutofit/>
          </a:bodyPr>
          <a:lstStyle>
            <a:lvl1pPr>
              <a:defRPr sz="28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188738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normAutofit/>
          </a:bodyPr>
          <a:lstStyle>
            <a:lvl1pPr>
              <a:defRPr sz="28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791449" y="6374999"/>
            <a:ext cx="1480705" cy="274320"/>
          </a:xfrm>
          <a:prstGeom prst="rect">
            <a:avLst/>
          </a:prstGeom>
        </p:spPr>
        <p:txBody>
          <a:bodyPr/>
          <a:lstStyle/>
          <a:p>
            <a:endParaRPr lang="en-US"/>
          </a:p>
        </p:txBody>
      </p:sp>
      <p:sp>
        <p:nvSpPr>
          <p:cNvPr id="6" name="Footer Placeholder 5"/>
          <p:cNvSpPr>
            <a:spLocks noGrp="1"/>
          </p:cNvSpPr>
          <p:nvPr>
            <p:ph type="ftr" sz="quarter" idx="11"/>
          </p:nvPr>
        </p:nvSpPr>
        <p:spPr>
          <a:xfrm>
            <a:off x="1295399" y="6374999"/>
            <a:ext cx="6243203"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39462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791449" y="6374999"/>
            <a:ext cx="1480705" cy="274320"/>
          </a:xfrm>
          <a:prstGeom prst="rect">
            <a:avLst/>
          </a:prstGeom>
        </p:spPr>
        <p:txBody>
          <a:bodyPr/>
          <a:lstStyle/>
          <a:p>
            <a:endParaRPr lang="en-US"/>
          </a:p>
        </p:txBody>
      </p:sp>
      <p:sp>
        <p:nvSpPr>
          <p:cNvPr id="5" name="Footer Placeholder 4"/>
          <p:cNvSpPr>
            <a:spLocks noGrp="1"/>
          </p:cNvSpPr>
          <p:nvPr>
            <p:ph type="ftr" sz="quarter" idx="11"/>
          </p:nvPr>
        </p:nvSpPr>
        <p:spPr>
          <a:xfrm>
            <a:off x="1295399" y="6374999"/>
            <a:ext cx="6243203"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9525000" y="6374999"/>
            <a:ext cx="1371600" cy="274320"/>
          </a:xfrm>
          <a:prstGeom prst="rect">
            <a:avLst/>
          </a:prstGeom>
        </p:spPr>
        <p:txBody>
          <a:bodyPr/>
          <a:lstStyle/>
          <a:p>
            <a:fld id="{A7F8E3F6-DE14-48B2-B2BC-6FABA9630FB8}"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321493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1378252"/>
            <a:ext cx="103327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685800"/>
            <a:ext cx="7976754" cy="5486400"/>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791449" y="6374999"/>
            <a:ext cx="1480705" cy="274320"/>
          </a:xfrm>
          <a:prstGeom prst="rect">
            <a:avLst/>
          </a:prstGeom>
        </p:spPr>
        <p:txBody>
          <a:bodyPr/>
          <a:lstStyle/>
          <a:p>
            <a:endParaRPr lang="en-US"/>
          </a:p>
        </p:txBody>
      </p:sp>
      <p:sp>
        <p:nvSpPr>
          <p:cNvPr id="5" name="Footer Placeholder 4"/>
          <p:cNvSpPr>
            <a:spLocks noGrp="1"/>
          </p:cNvSpPr>
          <p:nvPr>
            <p:ph type="ftr" sz="quarter" idx="11"/>
          </p:nvPr>
        </p:nvSpPr>
        <p:spPr>
          <a:xfrm>
            <a:off x="1295399" y="6374999"/>
            <a:ext cx="6243203" cy="274320"/>
          </a:xfrm>
          <a:prstGeom prst="rect">
            <a:avLst/>
          </a:prstGeom>
        </p:spPr>
        <p:txBody>
          <a:bodyPr/>
          <a:lstStyle/>
          <a:p>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3899781">
            <a:off x="10097457" y="158639"/>
            <a:ext cx="904995" cy="1054322"/>
          </a:xfrm>
          <a:prstGeom prst="rect">
            <a:avLst/>
          </a:prstGeom>
        </p:spPr>
      </p:pic>
    </p:spTree>
    <p:extLst>
      <p:ext uri="{BB962C8B-B14F-4D97-AF65-F5344CB8AC3E}">
        <p14:creationId xmlns:p14="http://schemas.microsoft.com/office/powerpoint/2010/main" val="179524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12" name="Picture Placeholder 11"/>
          <p:cNvSpPr>
            <a:spLocks noGrp="1"/>
          </p:cNvSpPr>
          <p:nvPr>
            <p:ph type="pic" sz="quarter" idx="11"/>
          </p:nvPr>
        </p:nvSpPr>
        <p:spPr>
          <a:xfrm>
            <a:off x="0" y="2058987"/>
            <a:ext cx="1470025" cy="3886359"/>
          </a:xfrm>
        </p:spPr>
        <p:txBody>
          <a:bodyPr/>
          <a:lstStyle/>
          <a:p>
            <a:endParaRPr lang="en-US"/>
          </a:p>
        </p:txBody>
      </p:sp>
      <p:sp>
        <p:nvSpPr>
          <p:cNvPr id="14" name="Picture Placeholder 13"/>
          <p:cNvSpPr>
            <a:spLocks noGrp="1"/>
          </p:cNvSpPr>
          <p:nvPr>
            <p:ph type="pic" sz="quarter" idx="12"/>
          </p:nvPr>
        </p:nvSpPr>
        <p:spPr>
          <a:xfrm>
            <a:off x="8930069" y="2058988"/>
            <a:ext cx="3261931" cy="3886358"/>
          </a:xfrm>
        </p:spPr>
        <p:txBody>
          <a:bodyPr/>
          <a:lstStyle/>
          <a:p>
            <a:endParaRPr lang="en-US"/>
          </a:p>
        </p:txBody>
      </p:sp>
    </p:spTree>
    <p:extLst>
      <p:ext uri="{BB962C8B-B14F-4D97-AF65-F5344CB8AC3E}">
        <p14:creationId xmlns:p14="http://schemas.microsoft.com/office/powerpoint/2010/main" val="218340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Tw Cen MT Condensed Extra Bold" panose="020B0803020202020204" pitchFamily="34" charset="0"/>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3600">
                <a:latin typeface="Cambria" panose="02040503050406030204" pitchFamily="18" charset="0"/>
              </a:defRPr>
            </a:lvl1pPr>
            <a:lvl2pPr>
              <a:defRPr sz="3200">
                <a:latin typeface="Cambria" panose="02040503050406030204" pitchFamily="18" charset="0"/>
              </a:defRPr>
            </a:lvl2pPr>
            <a:lvl3pPr>
              <a:defRPr sz="2800">
                <a:latin typeface="Cambria" panose="02040503050406030204" pitchFamily="18" charset="0"/>
              </a:defRPr>
            </a:lvl3pPr>
            <a:lvl4pPr>
              <a:defRPr sz="2400">
                <a:latin typeface="Cambria" panose="02040503050406030204" pitchFamily="18" charset="0"/>
              </a:defRPr>
            </a:lvl4pPr>
            <a:lvl5pPr>
              <a:defRPr sz="2400">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149822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84394" y="2148840"/>
            <a:ext cx="5120640" cy="2560320"/>
          </a:xfrm>
        </p:spPr>
        <p:txBody>
          <a:bodyPr anchor="b">
            <a:normAutofit/>
          </a:bodyPr>
          <a:lstStyle>
            <a:lvl1pPr algn="l">
              <a:defRPr sz="4000">
                <a:solidFill>
                  <a:schemeClr val="tx1"/>
                </a:solidFill>
                <a:latin typeface="Tw Cen MT Condensed Extra Bold" panose="020B0803020202020204" pitchFamily="34" charset="0"/>
              </a:defRPr>
            </a:lvl1pPr>
          </a:lstStyle>
          <a:p>
            <a:r>
              <a:rPr lang="en-US"/>
              <a:t>Click to edit Master 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endParaRPr lang="en-US"/>
          </a:p>
        </p:txBody>
      </p:sp>
    </p:spTree>
    <p:extLst>
      <p:ext uri="{BB962C8B-B14F-4D97-AF65-F5344CB8AC3E}">
        <p14:creationId xmlns:p14="http://schemas.microsoft.com/office/powerpoint/2010/main" val="15607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latin typeface="Tw Cen MT Condensed Extra Bold" panose="020B0803020202020204" pitchFamily="34" charset="0"/>
              </a:defRPr>
            </a:lvl1pPr>
          </a:lstStyle>
          <a:p>
            <a:r>
              <a:rPr lang="en-US"/>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4385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p>
        </p:txBody>
      </p:sp>
      <p:sp>
        <p:nvSpPr>
          <p:cNvPr id="3" name="Content Placeholder 2"/>
          <p:cNvSpPr>
            <a:spLocks noGrp="1"/>
          </p:cNvSpPr>
          <p:nvPr>
            <p:ph sz="half" idx="1"/>
          </p:nvPr>
        </p:nvSpPr>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828799"/>
            <a:ext cx="4572000" cy="4343401"/>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41123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705100"/>
            <a:ext cx="4572000" cy="3467100"/>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705100"/>
            <a:ext cx="4572000" cy="34671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61583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349810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26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791449" y="6374999"/>
            <a:ext cx="1480705" cy="274320"/>
          </a:xfrm>
          <a:prstGeom prst="rect">
            <a:avLst/>
          </a:prstGeom>
        </p:spPr>
        <p:txBody>
          <a:bodyPr/>
          <a:lstStyle/>
          <a:p>
            <a:endParaRPr lang="en-US"/>
          </a:p>
        </p:txBody>
      </p:sp>
      <p:sp>
        <p:nvSpPr>
          <p:cNvPr id="6" name="Footer Placeholder 5"/>
          <p:cNvSpPr>
            <a:spLocks noGrp="1"/>
          </p:cNvSpPr>
          <p:nvPr>
            <p:ph type="ftr" sz="quarter" idx="11"/>
          </p:nvPr>
        </p:nvSpPr>
        <p:spPr>
          <a:xfrm>
            <a:off x="1295399" y="6374999"/>
            <a:ext cx="6243203"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9525000" y="6374999"/>
            <a:ext cx="1371600" cy="274320"/>
          </a:xfrm>
          <a:prstGeom prst="rect">
            <a:avLst/>
          </a:prstGeom>
        </p:spPr>
        <p:txBody>
          <a:bodyPr/>
          <a:lstStyle/>
          <a:p>
            <a:fld id="{A7F8E3F6-DE14-48B2-B2BC-6FABA9630FB8}"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15199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2468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Cambria" panose="02040503050406030204" pitchFamily="18" charset="0"/>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2.png"/><Relationship Id="rId7" Type="http://schemas.openxmlformats.org/officeDocument/2006/relationships/diagramColors" Target="../diagrams/colors6.xml"/><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diagramDrawing" Target="../diagrams/drawing10.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Colors" Target="../diagrams/colors10.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9.xml"/><Relationship Id="rId11" Type="http://schemas.openxmlformats.org/officeDocument/2006/relationships/diagramQuickStyle" Target="../diagrams/quickStyle10.xml"/><Relationship Id="rId5" Type="http://schemas.openxmlformats.org/officeDocument/2006/relationships/diagramQuickStyle" Target="../diagrams/quickStyle9.xml"/><Relationship Id="rId10" Type="http://schemas.openxmlformats.org/officeDocument/2006/relationships/diagramLayout" Target="../diagrams/layout10.xml"/><Relationship Id="rId4" Type="http://schemas.openxmlformats.org/officeDocument/2006/relationships/diagramLayout" Target="../diagrams/layout9.xml"/><Relationship Id="rId9"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7.png"/><Relationship Id="rId7" Type="http://schemas.openxmlformats.org/officeDocument/2006/relationships/diagramColors" Target="../diagrams/colors1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068" y="1773465"/>
            <a:ext cx="5696932" cy="2459421"/>
          </a:xfrm>
        </p:spPr>
        <p:txBody>
          <a:bodyPr>
            <a:noAutofit/>
          </a:bodyPr>
          <a:lstStyle/>
          <a:p>
            <a:r>
              <a:rPr lang="en-US" sz="4800" dirty="0">
                <a:latin typeface="Tw Cen MT Condensed Extra Bold" panose="020B0803020202020204" pitchFamily="34" charset="0"/>
              </a:rPr>
              <a:t>FSA ID Creation Process for Contributors Without an SSN</a:t>
            </a:r>
            <a:endParaRPr lang="en-US" sz="3600" dirty="0">
              <a:latin typeface="Tw Cen MT Condensed Extra Bold" panose="020B0803020202020204" pitchFamily="34" charset="0"/>
            </a:endParaRPr>
          </a:p>
        </p:txBody>
      </p:sp>
      <p:pic>
        <p:nvPicPr>
          <p:cNvPr id="12" name="Picture Placeholder 11"/>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9171" t="211" r="38285" b="-211"/>
          <a:stretch/>
        </p:blipFill>
        <p:spPr/>
      </p:pic>
      <p:pic>
        <p:nvPicPr>
          <p:cNvPr id="5" name="Picture Placeholder 5">
            <a:extLst>
              <a:ext uri="{FF2B5EF4-FFF2-40B4-BE49-F238E27FC236}">
                <a16:creationId xmlns:a16="http://schemas.microsoft.com/office/drawing/2014/main" id="{D6B60AE9-30A5-41B3-B4BB-811A1746246E}"/>
              </a:ext>
            </a:extLst>
          </p:cNvPr>
          <p:cNvPicPr>
            <a:picLocks noChangeAspect="1"/>
          </p:cNvPicPr>
          <p:nvPr/>
        </p:nvPicPr>
        <p:blipFill>
          <a:blip r:embed="rId4">
            <a:extLst>
              <a:ext uri="{28A0092B-C50C-407E-A947-70E740481C1C}">
                <a14:useLocalDpi xmlns:a14="http://schemas.microsoft.com/office/drawing/2010/main" val="0"/>
              </a:ext>
            </a:extLst>
          </a:blip>
          <a:srcRect l="24398" r="24398"/>
          <a:stretch>
            <a:fillRect/>
          </a:stretch>
        </p:blipFill>
        <p:spPr>
          <a:xfrm>
            <a:off x="6743700" y="0"/>
            <a:ext cx="5448300"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pic>
      <p:pic>
        <p:nvPicPr>
          <p:cNvPr id="4" name="Picture 3" descr="Logo, company name&#10;&#10;Description automatically generated">
            <a:extLst>
              <a:ext uri="{FF2B5EF4-FFF2-40B4-BE49-F238E27FC236}">
                <a16:creationId xmlns:a16="http://schemas.microsoft.com/office/drawing/2014/main" id="{5312F996-A2F6-4AEE-9212-437F756F25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311" y="4657803"/>
            <a:ext cx="2011760" cy="2011760"/>
          </a:xfrm>
          <a:prstGeom prst="rect">
            <a:avLst/>
          </a:prstGeom>
        </p:spPr>
      </p:pic>
    </p:spTree>
    <p:extLst>
      <p:ext uri="{BB962C8B-B14F-4D97-AF65-F5344CB8AC3E}">
        <p14:creationId xmlns:p14="http://schemas.microsoft.com/office/powerpoint/2010/main" val="146540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CE7CE-213E-B499-2510-D0AA296D742A}"/>
              </a:ext>
            </a:extLst>
          </p:cNvPr>
          <p:cNvSpPr>
            <a:spLocks noGrp="1"/>
          </p:cNvSpPr>
          <p:nvPr>
            <p:ph type="title"/>
          </p:nvPr>
        </p:nvSpPr>
        <p:spPr>
          <a:xfrm>
            <a:off x="584200" y="255134"/>
            <a:ext cx="11607800" cy="1036850"/>
          </a:xfrm>
        </p:spPr>
        <p:txBody>
          <a:bodyPr>
            <a:normAutofit/>
          </a:bodyPr>
          <a:lstStyle/>
          <a:p>
            <a:r>
              <a:rPr lang="en-US" sz="4400" b="1" dirty="0"/>
              <a:t>  Step #4 – Communication Preferences</a:t>
            </a:r>
          </a:p>
        </p:txBody>
      </p:sp>
      <p:pic>
        <p:nvPicPr>
          <p:cNvPr id="19" name="Picture 18">
            <a:extLst>
              <a:ext uri="{FF2B5EF4-FFF2-40B4-BE49-F238E27FC236}">
                <a16:creationId xmlns:a16="http://schemas.microsoft.com/office/drawing/2014/main" id="{6CC4FD18-675E-CF08-F11D-1ECD5C80204F}"/>
              </a:ext>
            </a:extLst>
          </p:cNvPr>
          <p:cNvPicPr>
            <a:picLocks noChangeAspect="1"/>
          </p:cNvPicPr>
          <p:nvPr/>
        </p:nvPicPr>
        <p:blipFill>
          <a:blip r:embed="rId2"/>
          <a:stretch>
            <a:fillRect/>
          </a:stretch>
        </p:blipFill>
        <p:spPr>
          <a:xfrm>
            <a:off x="1578768" y="1704945"/>
            <a:ext cx="3935279" cy="4897921"/>
          </a:xfrm>
          <a:prstGeom prst="rect">
            <a:avLst/>
          </a:prstGeom>
        </p:spPr>
      </p:pic>
      <p:pic>
        <p:nvPicPr>
          <p:cNvPr id="21" name="Picture 20">
            <a:extLst>
              <a:ext uri="{FF2B5EF4-FFF2-40B4-BE49-F238E27FC236}">
                <a16:creationId xmlns:a16="http://schemas.microsoft.com/office/drawing/2014/main" id="{DD521E03-DB96-473A-F382-936A73B8412A}"/>
              </a:ext>
            </a:extLst>
          </p:cNvPr>
          <p:cNvPicPr>
            <a:picLocks noChangeAspect="1"/>
          </p:cNvPicPr>
          <p:nvPr/>
        </p:nvPicPr>
        <p:blipFill>
          <a:blip r:embed="rId3"/>
          <a:stretch>
            <a:fillRect/>
          </a:stretch>
        </p:blipFill>
        <p:spPr>
          <a:xfrm>
            <a:off x="6096000" y="1704945"/>
            <a:ext cx="5134692" cy="4791744"/>
          </a:xfrm>
          <a:prstGeom prst="rect">
            <a:avLst/>
          </a:prstGeom>
        </p:spPr>
      </p:pic>
    </p:spTree>
    <p:extLst>
      <p:ext uri="{BB962C8B-B14F-4D97-AF65-F5344CB8AC3E}">
        <p14:creationId xmlns:p14="http://schemas.microsoft.com/office/powerpoint/2010/main" val="126220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CE7CE-213E-B499-2510-D0AA296D742A}"/>
              </a:ext>
            </a:extLst>
          </p:cNvPr>
          <p:cNvSpPr>
            <a:spLocks noGrp="1"/>
          </p:cNvSpPr>
          <p:nvPr>
            <p:ph type="title"/>
          </p:nvPr>
        </p:nvSpPr>
        <p:spPr>
          <a:xfrm>
            <a:off x="1295399" y="255134"/>
            <a:ext cx="10480589" cy="1036850"/>
          </a:xfrm>
        </p:spPr>
        <p:txBody>
          <a:bodyPr>
            <a:normAutofit/>
          </a:bodyPr>
          <a:lstStyle/>
          <a:p>
            <a:r>
              <a:rPr lang="en-US" sz="4400" b="1" dirty="0"/>
              <a:t>Step #5 Challenge Questions</a:t>
            </a:r>
          </a:p>
        </p:txBody>
      </p:sp>
      <p:pic>
        <p:nvPicPr>
          <p:cNvPr id="13" name="Content Placeholder 12">
            <a:extLst>
              <a:ext uri="{FF2B5EF4-FFF2-40B4-BE49-F238E27FC236}">
                <a16:creationId xmlns:a16="http://schemas.microsoft.com/office/drawing/2014/main" id="{2D738196-CDB2-1F04-D19D-0283CF12F13D}"/>
              </a:ext>
            </a:extLst>
          </p:cNvPr>
          <p:cNvPicPr>
            <a:picLocks noGrp="1" noChangeAspect="1"/>
          </p:cNvPicPr>
          <p:nvPr>
            <p:ph sz="quarter" idx="4"/>
          </p:nvPr>
        </p:nvPicPr>
        <p:blipFill rotWithShape="1">
          <a:blip r:embed="rId2"/>
          <a:srcRect t="61311"/>
          <a:stretch/>
        </p:blipFill>
        <p:spPr>
          <a:xfrm>
            <a:off x="6432890" y="3429000"/>
            <a:ext cx="4417078" cy="2792062"/>
          </a:xfrm>
        </p:spPr>
      </p:pic>
      <p:pic>
        <p:nvPicPr>
          <p:cNvPr id="11" name="Content Placeholder 10">
            <a:extLst>
              <a:ext uri="{FF2B5EF4-FFF2-40B4-BE49-F238E27FC236}">
                <a16:creationId xmlns:a16="http://schemas.microsoft.com/office/drawing/2014/main" id="{33F02A6D-589D-0AAA-4E3C-0DB05CDE091A}"/>
              </a:ext>
            </a:extLst>
          </p:cNvPr>
          <p:cNvPicPr>
            <a:picLocks noGrp="1" noChangeAspect="1"/>
          </p:cNvPicPr>
          <p:nvPr>
            <p:ph sz="half" idx="2"/>
          </p:nvPr>
        </p:nvPicPr>
        <p:blipFill rotWithShape="1">
          <a:blip r:embed="rId2"/>
          <a:srcRect b="37957"/>
          <a:stretch/>
        </p:blipFill>
        <p:spPr>
          <a:xfrm>
            <a:off x="1173892" y="1847488"/>
            <a:ext cx="4314610" cy="4373574"/>
          </a:xfrm>
        </p:spPr>
      </p:pic>
      <p:pic>
        <p:nvPicPr>
          <p:cNvPr id="21" name="Picture 20">
            <a:extLst>
              <a:ext uri="{FF2B5EF4-FFF2-40B4-BE49-F238E27FC236}">
                <a16:creationId xmlns:a16="http://schemas.microsoft.com/office/drawing/2014/main" id="{97C4E6EF-4F9E-11A9-97A3-0B94CEC59F1A}"/>
              </a:ext>
            </a:extLst>
          </p:cNvPr>
          <p:cNvPicPr>
            <a:picLocks noChangeAspect="1"/>
          </p:cNvPicPr>
          <p:nvPr/>
        </p:nvPicPr>
        <p:blipFill>
          <a:blip r:embed="rId3"/>
          <a:stretch>
            <a:fillRect/>
          </a:stretch>
        </p:blipFill>
        <p:spPr>
          <a:xfrm>
            <a:off x="9817754" y="1592906"/>
            <a:ext cx="2157691" cy="2273642"/>
          </a:xfrm>
          <a:prstGeom prst="rect">
            <a:avLst/>
          </a:prstGeom>
        </p:spPr>
      </p:pic>
    </p:spTree>
    <p:extLst>
      <p:ext uri="{BB962C8B-B14F-4D97-AF65-F5344CB8AC3E}">
        <p14:creationId xmlns:p14="http://schemas.microsoft.com/office/powerpoint/2010/main" val="376216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CE7CE-213E-B499-2510-D0AA296D742A}"/>
              </a:ext>
            </a:extLst>
          </p:cNvPr>
          <p:cNvSpPr>
            <a:spLocks noGrp="1"/>
          </p:cNvSpPr>
          <p:nvPr>
            <p:ph type="title"/>
          </p:nvPr>
        </p:nvSpPr>
        <p:spPr>
          <a:xfrm>
            <a:off x="1295400" y="255134"/>
            <a:ext cx="10233454" cy="1036850"/>
          </a:xfrm>
        </p:spPr>
        <p:txBody>
          <a:bodyPr>
            <a:normAutofit/>
          </a:bodyPr>
          <a:lstStyle/>
          <a:p>
            <a:r>
              <a:rPr lang="en-US" sz="4400" b="1" dirty="0"/>
              <a:t>Step #6 Confirm and Verify</a:t>
            </a:r>
          </a:p>
        </p:txBody>
      </p:sp>
      <p:graphicFrame>
        <p:nvGraphicFramePr>
          <p:cNvPr id="11" name="Diagram 10">
            <a:extLst>
              <a:ext uri="{FF2B5EF4-FFF2-40B4-BE49-F238E27FC236}">
                <a16:creationId xmlns:a16="http://schemas.microsoft.com/office/drawing/2014/main" id="{739CCBC2-E4E3-AE8F-1A6F-072DC2EE626F}"/>
              </a:ext>
            </a:extLst>
          </p:cNvPr>
          <p:cNvGraphicFramePr/>
          <p:nvPr>
            <p:extLst>
              <p:ext uri="{D42A27DB-BD31-4B8C-83A1-F6EECF244321}">
                <p14:modId xmlns:p14="http://schemas.microsoft.com/office/powerpoint/2010/main" val="1597483858"/>
              </p:ext>
            </p:extLst>
          </p:nvPr>
        </p:nvGraphicFramePr>
        <p:xfrm>
          <a:off x="-911654" y="1809572"/>
          <a:ext cx="6571049" cy="4664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543CE39-AEA4-9AFF-9468-7F59FD344C3C}"/>
              </a:ext>
            </a:extLst>
          </p:cNvPr>
          <p:cNvPicPr>
            <a:picLocks noChangeAspect="1"/>
          </p:cNvPicPr>
          <p:nvPr/>
        </p:nvPicPr>
        <p:blipFill rotWithShape="1">
          <a:blip r:embed="rId7"/>
          <a:srcRect b="8383"/>
          <a:stretch/>
        </p:blipFill>
        <p:spPr>
          <a:xfrm>
            <a:off x="4543072" y="1714696"/>
            <a:ext cx="3738109" cy="4579100"/>
          </a:xfrm>
          <a:prstGeom prst="rect">
            <a:avLst/>
          </a:prstGeom>
        </p:spPr>
      </p:pic>
      <p:pic>
        <p:nvPicPr>
          <p:cNvPr id="6" name="Picture 5">
            <a:extLst>
              <a:ext uri="{FF2B5EF4-FFF2-40B4-BE49-F238E27FC236}">
                <a16:creationId xmlns:a16="http://schemas.microsoft.com/office/drawing/2014/main" id="{A079BBF2-994C-CED0-C93B-EFB9DA48168E}"/>
              </a:ext>
            </a:extLst>
          </p:cNvPr>
          <p:cNvPicPr>
            <a:picLocks noChangeAspect="1"/>
          </p:cNvPicPr>
          <p:nvPr/>
        </p:nvPicPr>
        <p:blipFill>
          <a:blip r:embed="rId8"/>
          <a:stretch>
            <a:fillRect/>
          </a:stretch>
        </p:blipFill>
        <p:spPr>
          <a:xfrm>
            <a:off x="8377788" y="1714695"/>
            <a:ext cx="3460773" cy="4907269"/>
          </a:xfrm>
          <a:prstGeom prst="rect">
            <a:avLst/>
          </a:prstGeom>
        </p:spPr>
      </p:pic>
    </p:spTree>
    <p:extLst>
      <p:ext uri="{BB962C8B-B14F-4D97-AF65-F5344CB8AC3E}">
        <p14:creationId xmlns:p14="http://schemas.microsoft.com/office/powerpoint/2010/main" val="39930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CE7CE-213E-B499-2510-D0AA296D742A}"/>
              </a:ext>
            </a:extLst>
          </p:cNvPr>
          <p:cNvSpPr>
            <a:spLocks noGrp="1"/>
          </p:cNvSpPr>
          <p:nvPr>
            <p:ph type="title"/>
          </p:nvPr>
        </p:nvSpPr>
        <p:spPr>
          <a:xfrm>
            <a:off x="1295399" y="255134"/>
            <a:ext cx="10740081" cy="1036850"/>
          </a:xfrm>
        </p:spPr>
        <p:txBody>
          <a:bodyPr>
            <a:normAutofit/>
          </a:bodyPr>
          <a:lstStyle/>
          <a:p>
            <a:r>
              <a:rPr lang="en-US" sz="4400" b="1" dirty="0"/>
              <a:t>Step #7 Enable Two-Step Verification</a:t>
            </a:r>
          </a:p>
        </p:txBody>
      </p:sp>
      <p:pic>
        <p:nvPicPr>
          <p:cNvPr id="13" name="Content Placeholder 4">
            <a:extLst>
              <a:ext uri="{FF2B5EF4-FFF2-40B4-BE49-F238E27FC236}">
                <a16:creationId xmlns:a16="http://schemas.microsoft.com/office/drawing/2014/main" id="{D632C912-48D3-1749-E725-839B0FC86052}"/>
              </a:ext>
            </a:extLst>
          </p:cNvPr>
          <p:cNvPicPr>
            <a:picLocks noChangeAspect="1"/>
          </p:cNvPicPr>
          <p:nvPr/>
        </p:nvPicPr>
        <p:blipFill>
          <a:blip r:embed="rId2"/>
          <a:stretch>
            <a:fillRect/>
          </a:stretch>
        </p:blipFill>
        <p:spPr>
          <a:xfrm>
            <a:off x="217279" y="1520083"/>
            <a:ext cx="3962297" cy="5082783"/>
          </a:xfrm>
          <a:prstGeom prst="rect">
            <a:avLst/>
          </a:prstGeom>
        </p:spPr>
      </p:pic>
      <p:pic>
        <p:nvPicPr>
          <p:cNvPr id="16" name="Picture 15">
            <a:extLst>
              <a:ext uri="{FF2B5EF4-FFF2-40B4-BE49-F238E27FC236}">
                <a16:creationId xmlns:a16="http://schemas.microsoft.com/office/drawing/2014/main" id="{F076AFBE-7597-3F5E-2E57-1C3DDA8002CA}"/>
              </a:ext>
            </a:extLst>
          </p:cNvPr>
          <p:cNvPicPr>
            <a:picLocks noChangeAspect="1"/>
          </p:cNvPicPr>
          <p:nvPr/>
        </p:nvPicPr>
        <p:blipFill>
          <a:blip r:embed="rId3"/>
          <a:stretch>
            <a:fillRect/>
          </a:stretch>
        </p:blipFill>
        <p:spPr>
          <a:xfrm>
            <a:off x="7898872" y="2447013"/>
            <a:ext cx="4075849" cy="3228919"/>
          </a:xfrm>
          <a:prstGeom prst="rect">
            <a:avLst/>
          </a:prstGeom>
        </p:spPr>
      </p:pic>
      <p:graphicFrame>
        <p:nvGraphicFramePr>
          <p:cNvPr id="19" name="Diagram 18">
            <a:extLst>
              <a:ext uri="{FF2B5EF4-FFF2-40B4-BE49-F238E27FC236}">
                <a16:creationId xmlns:a16="http://schemas.microsoft.com/office/drawing/2014/main" id="{D07C0E6A-12DF-EFC9-E5B2-71677FCA1134}"/>
              </a:ext>
            </a:extLst>
          </p:cNvPr>
          <p:cNvGraphicFramePr/>
          <p:nvPr>
            <p:extLst>
              <p:ext uri="{D42A27DB-BD31-4B8C-83A1-F6EECF244321}">
                <p14:modId xmlns:p14="http://schemas.microsoft.com/office/powerpoint/2010/main" val="60015700"/>
              </p:ext>
            </p:extLst>
          </p:nvPr>
        </p:nvGraphicFramePr>
        <p:xfrm>
          <a:off x="4550478" y="1670071"/>
          <a:ext cx="3091044" cy="47828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671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CE7CE-213E-B499-2510-D0AA296D742A}"/>
              </a:ext>
            </a:extLst>
          </p:cNvPr>
          <p:cNvSpPr>
            <a:spLocks noGrp="1"/>
          </p:cNvSpPr>
          <p:nvPr>
            <p:ph type="title"/>
          </p:nvPr>
        </p:nvSpPr>
        <p:spPr>
          <a:xfrm>
            <a:off x="1295399" y="255134"/>
            <a:ext cx="10517659" cy="1036850"/>
          </a:xfrm>
        </p:spPr>
        <p:txBody>
          <a:bodyPr>
            <a:normAutofit/>
          </a:bodyPr>
          <a:lstStyle/>
          <a:p>
            <a:r>
              <a:rPr lang="en-US" sz="4400" b="1" dirty="0"/>
              <a:t>Step #7 Backup Code</a:t>
            </a:r>
          </a:p>
        </p:txBody>
      </p:sp>
      <p:pic>
        <p:nvPicPr>
          <p:cNvPr id="17" name="Content Placeholder 1">
            <a:extLst>
              <a:ext uri="{FF2B5EF4-FFF2-40B4-BE49-F238E27FC236}">
                <a16:creationId xmlns:a16="http://schemas.microsoft.com/office/drawing/2014/main" id="{904B0453-EA13-3C76-DF31-B732BF873025}"/>
              </a:ext>
            </a:extLst>
          </p:cNvPr>
          <p:cNvPicPr>
            <a:picLocks noChangeAspect="1"/>
          </p:cNvPicPr>
          <p:nvPr/>
        </p:nvPicPr>
        <p:blipFill>
          <a:blip r:embed="rId3"/>
          <a:stretch>
            <a:fillRect/>
          </a:stretch>
        </p:blipFill>
        <p:spPr>
          <a:xfrm>
            <a:off x="1425448" y="1927654"/>
            <a:ext cx="4521967" cy="4343400"/>
          </a:xfrm>
          <a:prstGeom prst="rect">
            <a:avLst/>
          </a:prstGeom>
        </p:spPr>
      </p:pic>
      <p:sp>
        <p:nvSpPr>
          <p:cNvPr id="19" name="Rectangle 18">
            <a:extLst>
              <a:ext uri="{FF2B5EF4-FFF2-40B4-BE49-F238E27FC236}">
                <a16:creationId xmlns:a16="http://schemas.microsoft.com/office/drawing/2014/main" id="{545C50BF-0D03-F916-8A83-7D086FB0DBB4}"/>
              </a:ext>
            </a:extLst>
          </p:cNvPr>
          <p:cNvSpPr/>
          <p:nvPr/>
        </p:nvSpPr>
        <p:spPr>
          <a:xfrm>
            <a:off x="1425447" y="4201298"/>
            <a:ext cx="1463668" cy="1036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AA08D8B-D45E-A1D4-6341-B8230E28B048}"/>
              </a:ext>
            </a:extLst>
          </p:cNvPr>
          <p:cNvSpPr txBox="1"/>
          <p:nvPr/>
        </p:nvSpPr>
        <p:spPr>
          <a:xfrm>
            <a:off x="7714430" y="1939139"/>
            <a:ext cx="3661722" cy="3539430"/>
          </a:xfrm>
          <a:prstGeom prst="rect">
            <a:avLst/>
          </a:prstGeom>
          <a:noFill/>
        </p:spPr>
        <p:txBody>
          <a:bodyPr wrap="square" rtlCol="0">
            <a:spAutoFit/>
          </a:bodyPr>
          <a:lstStyle/>
          <a:p>
            <a:pPr algn="ctr"/>
            <a:r>
              <a:rPr lang="en-US" sz="2800" b="1" dirty="0">
                <a:latin typeface="+mj-lt"/>
              </a:rPr>
              <a:t>Please store your backup code somewhere safe now.  If you cannot access your account through two step verification, this is the only way to access your account.</a:t>
            </a:r>
          </a:p>
        </p:txBody>
      </p:sp>
      <p:sp>
        <p:nvSpPr>
          <p:cNvPr id="3" name="Arrow: Left 2">
            <a:extLst>
              <a:ext uri="{FF2B5EF4-FFF2-40B4-BE49-F238E27FC236}">
                <a16:creationId xmlns:a16="http://schemas.microsoft.com/office/drawing/2014/main" id="{44DF631B-E85F-1959-BAF6-303D4E499B67}"/>
              </a:ext>
            </a:extLst>
          </p:cNvPr>
          <p:cNvSpPr/>
          <p:nvPr/>
        </p:nvSpPr>
        <p:spPr>
          <a:xfrm>
            <a:off x="2986392" y="4731261"/>
            <a:ext cx="4728038" cy="26894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F5331CA-CA0C-7766-E4BF-C2F78960FE5E}"/>
              </a:ext>
            </a:extLst>
          </p:cNvPr>
          <p:cNvSpPr/>
          <p:nvPr/>
        </p:nvSpPr>
        <p:spPr>
          <a:xfrm>
            <a:off x="7714430" y="1760755"/>
            <a:ext cx="3754481" cy="37937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08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CE7CE-213E-B499-2510-D0AA296D742A}"/>
              </a:ext>
            </a:extLst>
          </p:cNvPr>
          <p:cNvSpPr>
            <a:spLocks noGrp="1"/>
          </p:cNvSpPr>
          <p:nvPr>
            <p:ph type="title"/>
          </p:nvPr>
        </p:nvSpPr>
        <p:spPr/>
        <p:txBody>
          <a:bodyPr>
            <a:normAutofit/>
          </a:bodyPr>
          <a:lstStyle/>
          <a:p>
            <a:r>
              <a:rPr lang="en-US" sz="4400" b="1" dirty="0"/>
              <a:t>Step #7 – Identity Verification</a:t>
            </a:r>
          </a:p>
        </p:txBody>
      </p:sp>
      <p:graphicFrame>
        <p:nvGraphicFramePr>
          <p:cNvPr id="15" name="Diagram 14">
            <a:extLst>
              <a:ext uri="{FF2B5EF4-FFF2-40B4-BE49-F238E27FC236}">
                <a16:creationId xmlns:a16="http://schemas.microsoft.com/office/drawing/2014/main" id="{4E6E5E6B-F31C-A0B8-7417-46E4952D8CF5}"/>
              </a:ext>
            </a:extLst>
          </p:cNvPr>
          <p:cNvGraphicFramePr/>
          <p:nvPr>
            <p:extLst>
              <p:ext uri="{D42A27DB-BD31-4B8C-83A1-F6EECF244321}">
                <p14:modId xmlns:p14="http://schemas.microsoft.com/office/powerpoint/2010/main" val="2916698547"/>
              </p:ext>
            </p:extLst>
          </p:nvPr>
        </p:nvGraphicFramePr>
        <p:xfrm>
          <a:off x="227913" y="1837095"/>
          <a:ext cx="6444735" cy="45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ABCD06D-31EB-C38A-5676-C2DE050C1CEE}"/>
              </a:ext>
            </a:extLst>
          </p:cNvPr>
          <p:cNvPicPr>
            <a:picLocks noChangeAspect="1"/>
          </p:cNvPicPr>
          <p:nvPr/>
        </p:nvPicPr>
        <p:blipFill rotWithShape="1">
          <a:blip r:embed="rId8"/>
          <a:srcRect t="38142"/>
          <a:stretch/>
        </p:blipFill>
        <p:spPr>
          <a:xfrm>
            <a:off x="227913" y="3573349"/>
            <a:ext cx="4784629" cy="3029517"/>
          </a:xfrm>
          <a:prstGeom prst="rect">
            <a:avLst/>
          </a:prstGeom>
        </p:spPr>
      </p:pic>
      <p:graphicFrame>
        <p:nvGraphicFramePr>
          <p:cNvPr id="6" name="Diagram 5">
            <a:extLst>
              <a:ext uri="{FF2B5EF4-FFF2-40B4-BE49-F238E27FC236}">
                <a16:creationId xmlns:a16="http://schemas.microsoft.com/office/drawing/2014/main" id="{841CE653-420E-A644-B2BB-EAB05BB572A9}"/>
              </a:ext>
            </a:extLst>
          </p:cNvPr>
          <p:cNvGraphicFramePr/>
          <p:nvPr>
            <p:extLst>
              <p:ext uri="{D42A27DB-BD31-4B8C-83A1-F6EECF244321}">
                <p14:modId xmlns:p14="http://schemas.microsoft.com/office/powerpoint/2010/main" val="3363731878"/>
              </p:ext>
            </p:extLst>
          </p:nvPr>
        </p:nvGraphicFramePr>
        <p:xfrm>
          <a:off x="7679847" y="1920468"/>
          <a:ext cx="4284240" cy="45389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Picture 6">
            <a:extLst>
              <a:ext uri="{FF2B5EF4-FFF2-40B4-BE49-F238E27FC236}">
                <a16:creationId xmlns:a16="http://schemas.microsoft.com/office/drawing/2014/main" id="{8BBC173F-0DC4-17ED-E1F9-78ED1C30D5EF}"/>
              </a:ext>
            </a:extLst>
          </p:cNvPr>
          <p:cNvPicPr>
            <a:picLocks noChangeAspect="1"/>
          </p:cNvPicPr>
          <p:nvPr/>
        </p:nvPicPr>
        <p:blipFill rotWithShape="1">
          <a:blip r:embed="rId8"/>
          <a:srcRect b="61660"/>
          <a:stretch/>
        </p:blipFill>
        <p:spPr>
          <a:xfrm>
            <a:off x="1742185" y="1664694"/>
            <a:ext cx="4784629" cy="1877696"/>
          </a:xfrm>
          <a:prstGeom prst="rect">
            <a:avLst/>
          </a:prstGeom>
        </p:spPr>
      </p:pic>
      <p:pic>
        <p:nvPicPr>
          <p:cNvPr id="9" name="Picture 8">
            <a:extLst>
              <a:ext uri="{FF2B5EF4-FFF2-40B4-BE49-F238E27FC236}">
                <a16:creationId xmlns:a16="http://schemas.microsoft.com/office/drawing/2014/main" id="{F0FA8FC0-6873-4B8E-1CE0-61EB2B8CB41E}"/>
              </a:ext>
            </a:extLst>
          </p:cNvPr>
          <p:cNvPicPr>
            <a:picLocks noChangeAspect="1"/>
          </p:cNvPicPr>
          <p:nvPr/>
        </p:nvPicPr>
        <p:blipFill>
          <a:blip r:embed="rId14"/>
          <a:stretch>
            <a:fillRect/>
          </a:stretch>
        </p:blipFill>
        <p:spPr>
          <a:xfrm>
            <a:off x="4451578" y="3661582"/>
            <a:ext cx="3028992" cy="2972243"/>
          </a:xfrm>
          <a:prstGeom prst="rect">
            <a:avLst/>
          </a:prstGeom>
        </p:spPr>
      </p:pic>
    </p:spTree>
    <p:extLst>
      <p:ext uri="{BB962C8B-B14F-4D97-AF65-F5344CB8AC3E}">
        <p14:creationId xmlns:p14="http://schemas.microsoft.com/office/powerpoint/2010/main" val="3542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CE7CE-213E-B499-2510-D0AA296D742A}"/>
              </a:ext>
            </a:extLst>
          </p:cNvPr>
          <p:cNvSpPr>
            <a:spLocks noGrp="1"/>
          </p:cNvSpPr>
          <p:nvPr>
            <p:ph type="title"/>
          </p:nvPr>
        </p:nvSpPr>
        <p:spPr/>
        <p:txBody>
          <a:bodyPr>
            <a:normAutofit/>
          </a:bodyPr>
          <a:lstStyle/>
          <a:p>
            <a:r>
              <a:rPr lang="en-US" sz="4400" b="1" dirty="0"/>
              <a:t>Identity Verification - Verified </a:t>
            </a:r>
          </a:p>
        </p:txBody>
      </p:sp>
      <p:graphicFrame>
        <p:nvGraphicFramePr>
          <p:cNvPr id="15" name="Diagram 14">
            <a:extLst>
              <a:ext uri="{FF2B5EF4-FFF2-40B4-BE49-F238E27FC236}">
                <a16:creationId xmlns:a16="http://schemas.microsoft.com/office/drawing/2014/main" id="{4E6E5E6B-F31C-A0B8-7417-46E4952D8CF5}"/>
              </a:ext>
            </a:extLst>
          </p:cNvPr>
          <p:cNvGraphicFramePr/>
          <p:nvPr/>
        </p:nvGraphicFramePr>
        <p:xfrm>
          <a:off x="227913" y="1837095"/>
          <a:ext cx="6444735" cy="45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4E7B5FE-49FC-0634-5CC6-6F0C71B483EB}"/>
              </a:ext>
            </a:extLst>
          </p:cNvPr>
          <p:cNvPicPr>
            <a:picLocks noChangeAspect="1"/>
          </p:cNvPicPr>
          <p:nvPr/>
        </p:nvPicPr>
        <p:blipFill>
          <a:blip r:embed="rId8"/>
          <a:stretch>
            <a:fillRect/>
          </a:stretch>
        </p:blipFill>
        <p:spPr>
          <a:xfrm>
            <a:off x="977108" y="1569122"/>
            <a:ext cx="4181837" cy="5223753"/>
          </a:xfrm>
          <a:prstGeom prst="rect">
            <a:avLst/>
          </a:prstGeom>
        </p:spPr>
      </p:pic>
      <p:graphicFrame>
        <p:nvGraphicFramePr>
          <p:cNvPr id="5" name="Diagram 4">
            <a:extLst>
              <a:ext uri="{FF2B5EF4-FFF2-40B4-BE49-F238E27FC236}">
                <a16:creationId xmlns:a16="http://schemas.microsoft.com/office/drawing/2014/main" id="{20140F45-9A9E-1630-8D2A-EDBE0889A94D}"/>
              </a:ext>
            </a:extLst>
          </p:cNvPr>
          <p:cNvGraphicFramePr/>
          <p:nvPr>
            <p:extLst>
              <p:ext uri="{D42A27DB-BD31-4B8C-83A1-F6EECF244321}">
                <p14:modId xmlns:p14="http://schemas.microsoft.com/office/powerpoint/2010/main" val="1110630832"/>
              </p:ext>
            </p:extLst>
          </p:nvPr>
        </p:nvGraphicFramePr>
        <p:xfrm>
          <a:off x="7139937" y="1837095"/>
          <a:ext cx="4074955" cy="45389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53187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CE7CE-213E-B499-2510-D0AA296D742A}"/>
              </a:ext>
            </a:extLst>
          </p:cNvPr>
          <p:cNvSpPr>
            <a:spLocks noGrp="1"/>
          </p:cNvSpPr>
          <p:nvPr>
            <p:ph type="title"/>
          </p:nvPr>
        </p:nvSpPr>
        <p:spPr/>
        <p:txBody>
          <a:bodyPr>
            <a:normAutofit/>
          </a:bodyPr>
          <a:lstStyle/>
          <a:p>
            <a:r>
              <a:rPr lang="en-US" sz="4400" b="1" dirty="0"/>
              <a:t>Identity Verification – Not Verified </a:t>
            </a:r>
          </a:p>
        </p:txBody>
      </p:sp>
      <p:pic>
        <p:nvPicPr>
          <p:cNvPr id="5" name="Picture 4">
            <a:extLst>
              <a:ext uri="{FF2B5EF4-FFF2-40B4-BE49-F238E27FC236}">
                <a16:creationId xmlns:a16="http://schemas.microsoft.com/office/drawing/2014/main" id="{EFCFD6E1-57B3-0AEE-E761-405B1B749782}"/>
              </a:ext>
            </a:extLst>
          </p:cNvPr>
          <p:cNvPicPr>
            <a:picLocks noChangeAspect="1"/>
          </p:cNvPicPr>
          <p:nvPr/>
        </p:nvPicPr>
        <p:blipFill>
          <a:blip r:embed="rId3"/>
          <a:stretch>
            <a:fillRect/>
          </a:stretch>
        </p:blipFill>
        <p:spPr>
          <a:xfrm>
            <a:off x="468262" y="1599736"/>
            <a:ext cx="3880002" cy="5092504"/>
          </a:xfrm>
          <a:prstGeom prst="rect">
            <a:avLst/>
          </a:prstGeom>
        </p:spPr>
      </p:pic>
      <p:graphicFrame>
        <p:nvGraphicFramePr>
          <p:cNvPr id="6" name="Diagram 5">
            <a:extLst>
              <a:ext uri="{FF2B5EF4-FFF2-40B4-BE49-F238E27FC236}">
                <a16:creationId xmlns:a16="http://schemas.microsoft.com/office/drawing/2014/main" id="{0F911CF2-E949-F0D5-7464-A3D4DFB83F6C}"/>
              </a:ext>
            </a:extLst>
          </p:cNvPr>
          <p:cNvGraphicFramePr/>
          <p:nvPr>
            <p:extLst>
              <p:ext uri="{D42A27DB-BD31-4B8C-83A1-F6EECF244321}">
                <p14:modId xmlns:p14="http://schemas.microsoft.com/office/powerpoint/2010/main" val="1443856713"/>
              </p:ext>
            </p:extLst>
          </p:nvPr>
        </p:nvGraphicFramePr>
        <p:xfrm>
          <a:off x="5097294" y="1599736"/>
          <a:ext cx="6804739" cy="5092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003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CE7CE-213E-B499-2510-D0AA296D742A}"/>
              </a:ext>
            </a:extLst>
          </p:cNvPr>
          <p:cNvSpPr>
            <a:spLocks noGrp="1"/>
          </p:cNvSpPr>
          <p:nvPr>
            <p:ph type="title"/>
          </p:nvPr>
        </p:nvSpPr>
        <p:spPr/>
        <p:txBody>
          <a:bodyPr>
            <a:normAutofit/>
          </a:bodyPr>
          <a:lstStyle/>
          <a:p>
            <a:r>
              <a:rPr lang="en-US" sz="4400" b="1" dirty="0"/>
              <a:t>Identity Verification Process </a:t>
            </a:r>
          </a:p>
        </p:txBody>
      </p:sp>
      <p:pic>
        <p:nvPicPr>
          <p:cNvPr id="11" name="Picture 10">
            <a:extLst>
              <a:ext uri="{FF2B5EF4-FFF2-40B4-BE49-F238E27FC236}">
                <a16:creationId xmlns:a16="http://schemas.microsoft.com/office/drawing/2014/main" id="{F5189FB9-B0DB-8298-A608-267B3CEB3EAD}"/>
              </a:ext>
            </a:extLst>
          </p:cNvPr>
          <p:cNvPicPr>
            <a:picLocks noChangeAspect="1"/>
          </p:cNvPicPr>
          <p:nvPr/>
        </p:nvPicPr>
        <p:blipFill rotWithShape="1">
          <a:blip r:embed="rId3"/>
          <a:srcRect t="4606"/>
          <a:stretch/>
        </p:blipFill>
        <p:spPr>
          <a:xfrm>
            <a:off x="1380043" y="1635170"/>
            <a:ext cx="9431914" cy="5222830"/>
          </a:xfrm>
          <a:prstGeom prst="rect">
            <a:avLst/>
          </a:prstGeom>
        </p:spPr>
      </p:pic>
    </p:spTree>
    <p:extLst>
      <p:ext uri="{BB962C8B-B14F-4D97-AF65-F5344CB8AC3E}">
        <p14:creationId xmlns:p14="http://schemas.microsoft.com/office/powerpoint/2010/main" val="346232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D0EED4-5299-314D-22BA-F7431FB09A72}"/>
              </a:ext>
            </a:extLst>
          </p:cNvPr>
          <p:cNvSpPr/>
          <p:nvPr/>
        </p:nvSpPr>
        <p:spPr>
          <a:xfrm>
            <a:off x="6872590" y="3531421"/>
            <a:ext cx="4656307" cy="2840196"/>
          </a:xfrm>
          <a:prstGeom prst="rect">
            <a:avLst/>
          </a:prstGeom>
          <a:solidFill>
            <a:srgbClr val="00206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5F1AFE-A9DF-75BC-7F92-613BC3D5D715}"/>
              </a:ext>
            </a:extLst>
          </p:cNvPr>
          <p:cNvSpPr/>
          <p:nvPr/>
        </p:nvSpPr>
        <p:spPr>
          <a:xfrm>
            <a:off x="839820" y="3531422"/>
            <a:ext cx="4025631" cy="1818791"/>
          </a:xfrm>
          <a:prstGeom prst="rect">
            <a:avLst/>
          </a:prstGeom>
          <a:solidFill>
            <a:srgbClr val="00206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22FDC-2A85-40B1-506E-90696B6DD8CE}"/>
              </a:ext>
            </a:extLst>
          </p:cNvPr>
          <p:cNvSpPr>
            <a:spLocks noGrp="1"/>
          </p:cNvSpPr>
          <p:nvPr>
            <p:ph type="title"/>
          </p:nvPr>
        </p:nvSpPr>
        <p:spPr/>
        <p:txBody>
          <a:bodyPr/>
          <a:lstStyle/>
          <a:p>
            <a:r>
              <a:rPr kumimoji="0" lang="en-US" sz="4000" b="1" i="0" u="none" strike="noStrike" kern="1200" cap="none" spc="0" normalizeH="0" baseline="0" noProof="0" dirty="0">
                <a:ln>
                  <a:noFill/>
                </a:ln>
                <a:solidFill>
                  <a:prstClr val="white"/>
                </a:solidFill>
                <a:effectLst/>
                <a:uLnTx/>
                <a:uFillTx/>
                <a:latin typeface="Tw Cen MT" panose="020B0602020104020603"/>
                <a:ea typeface="+mj-ea"/>
                <a:cs typeface="+mj-cs"/>
              </a:rPr>
              <a:t>Identity Verification Required Documents</a:t>
            </a:r>
            <a:endParaRPr lang="en-US" dirty="0"/>
          </a:p>
        </p:txBody>
      </p:sp>
      <p:sp>
        <p:nvSpPr>
          <p:cNvPr id="3" name="Text Placeholder 2">
            <a:extLst>
              <a:ext uri="{FF2B5EF4-FFF2-40B4-BE49-F238E27FC236}">
                <a16:creationId xmlns:a16="http://schemas.microsoft.com/office/drawing/2014/main" id="{41C3CA6E-697E-E8FE-3239-C71E6C2FD63C}"/>
              </a:ext>
            </a:extLst>
          </p:cNvPr>
          <p:cNvSpPr>
            <a:spLocks noGrp="1"/>
          </p:cNvSpPr>
          <p:nvPr>
            <p:ph type="body" idx="1"/>
          </p:nvPr>
        </p:nvSpPr>
        <p:spPr>
          <a:xfrm>
            <a:off x="839821" y="2924221"/>
            <a:ext cx="4025630" cy="607201"/>
          </a:xfrm>
        </p:spPr>
        <p:txBody>
          <a:bodyPr/>
          <a:lstStyle/>
          <a:p>
            <a:pPr algn="ctr"/>
            <a:r>
              <a:rPr lang="en-US" sz="2800" dirty="0">
                <a:latin typeface="+mj-lt"/>
              </a:rPr>
              <a:t>Proof of Identity</a:t>
            </a:r>
          </a:p>
        </p:txBody>
      </p:sp>
      <p:sp>
        <p:nvSpPr>
          <p:cNvPr id="4" name="Content Placeholder 3">
            <a:extLst>
              <a:ext uri="{FF2B5EF4-FFF2-40B4-BE49-F238E27FC236}">
                <a16:creationId xmlns:a16="http://schemas.microsoft.com/office/drawing/2014/main" id="{8CB21AFB-FE69-0F7B-9798-2BF3333F8805}"/>
              </a:ext>
            </a:extLst>
          </p:cNvPr>
          <p:cNvSpPr>
            <a:spLocks noGrp="1"/>
          </p:cNvSpPr>
          <p:nvPr>
            <p:ph sz="half" idx="2"/>
          </p:nvPr>
        </p:nvSpPr>
        <p:spPr>
          <a:xfrm>
            <a:off x="839821" y="3653890"/>
            <a:ext cx="4025630" cy="2475595"/>
          </a:xfrm>
        </p:spPr>
        <p:txBody>
          <a:bodyPr>
            <a:normAutofit/>
          </a:bodyPr>
          <a:lstStyle/>
          <a:p>
            <a:pPr marL="0" lvl="0" indent="0">
              <a:buNone/>
            </a:pPr>
            <a:r>
              <a:rPr lang="en-US" sz="1900" dirty="0">
                <a:solidFill>
                  <a:schemeClr val="bg1"/>
                </a:solidFill>
                <a:latin typeface="+mj-lt"/>
              </a:rPr>
              <a:t>One of the following forms of ID</a:t>
            </a:r>
          </a:p>
          <a:p>
            <a:pPr lvl="1"/>
            <a:r>
              <a:rPr lang="en-US" sz="1900" dirty="0">
                <a:solidFill>
                  <a:schemeClr val="bg1"/>
                </a:solidFill>
                <a:latin typeface="+mj-lt"/>
              </a:rPr>
              <a:t>Driver’s License</a:t>
            </a:r>
          </a:p>
          <a:p>
            <a:pPr lvl="1"/>
            <a:r>
              <a:rPr lang="en-US" sz="1900" dirty="0">
                <a:solidFill>
                  <a:schemeClr val="bg1"/>
                </a:solidFill>
                <a:latin typeface="+mj-lt"/>
              </a:rPr>
              <a:t>State or Cite Identification Card</a:t>
            </a:r>
          </a:p>
          <a:p>
            <a:pPr lvl="1"/>
            <a:r>
              <a:rPr lang="en-US" sz="1900" dirty="0">
                <a:solidFill>
                  <a:schemeClr val="bg1"/>
                </a:solidFill>
                <a:latin typeface="+mj-lt"/>
              </a:rPr>
              <a:t>Foreign Passport</a:t>
            </a:r>
            <a:endParaRPr lang="en-US" sz="2000" dirty="0">
              <a:solidFill>
                <a:schemeClr val="bg1"/>
              </a:solidFill>
              <a:latin typeface="+mj-lt"/>
            </a:endParaRPr>
          </a:p>
          <a:p>
            <a:pPr marL="0" indent="0">
              <a:buNone/>
            </a:pPr>
            <a:endParaRPr lang="en-US" dirty="0"/>
          </a:p>
        </p:txBody>
      </p:sp>
      <p:sp>
        <p:nvSpPr>
          <p:cNvPr id="5" name="Text Placeholder 4">
            <a:extLst>
              <a:ext uri="{FF2B5EF4-FFF2-40B4-BE49-F238E27FC236}">
                <a16:creationId xmlns:a16="http://schemas.microsoft.com/office/drawing/2014/main" id="{C4EA3E1F-414D-7309-3F03-0B52F7C58496}"/>
              </a:ext>
            </a:extLst>
          </p:cNvPr>
          <p:cNvSpPr>
            <a:spLocks noGrp="1"/>
          </p:cNvSpPr>
          <p:nvPr>
            <p:ph type="body" sz="quarter" idx="3"/>
          </p:nvPr>
        </p:nvSpPr>
        <p:spPr>
          <a:xfrm>
            <a:off x="6880698" y="2928322"/>
            <a:ext cx="4572000" cy="605297"/>
          </a:xfrm>
        </p:spPr>
        <p:txBody>
          <a:bodyPr/>
          <a:lstStyle/>
          <a:p>
            <a:pPr algn="ctr"/>
            <a:r>
              <a:rPr lang="en-US" sz="2800" dirty="0">
                <a:latin typeface="+mj-lt"/>
              </a:rPr>
              <a:t>A Utility Bill &amp; ID</a:t>
            </a:r>
            <a:endParaRPr lang="en-US" dirty="0"/>
          </a:p>
        </p:txBody>
      </p:sp>
      <p:sp>
        <p:nvSpPr>
          <p:cNvPr id="6" name="Content Placeholder 5">
            <a:extLst>
              <a:ext uri="{FF2B5EF4-FFF2-40B4-BE49-F238E27FC236}">
                <a16:creationId xmlns:a16="http://schemas.microsoft.com/office/drawing/2014/main" id="{FCC04684-363A-FE4F-8F81-BDB00EA67026}"/>
              </a:ext>
            </a:extLst>
          </p:cNvPr>
          <p:cNvSpPr>
            <a:spLocks noGrp="1"/>
          </p:cNvSpPr>
          <p:nvPr>
            <p:ph sz="quarter" idx="4"/>
          </p:nvPr>
        </p:nvSpPr>
        <p:spPr>
          <a:xfrm>
            <a:off x="6880698" y="3658753"/>
            <a:ext cx="4572000" cy="2712864"/>
          </a:xfrm>
        </p:spPr>
        <p:txBody>
          <a:bodyPr>
            <a:normAutofit fontScale="92500" lnSpcReduction="10000"/>
          </a:bodyPr>
          <a:lstStyle/>
          <a:p>
            <a:pPr marL="0" indent="0">
              <a:buNone/>
            </a:pPr>
            <a:r>
              <a:rPr lang="en-US" sz="2100" dirty="0">
                <a:solidFill>
                  <a:schemeClr val="bg1"/>
                </a:solidFill>
                <a:latin typeface="+mj-lt"/>
              </a:rPr>
              <a:t>The utility bill mus</a:t>
            </a:r>
            <a:r>
              <a:rPr lang="en-US" sz="2100" dirty="0">
                <a:solidFill>
                  <a:schemeClr val="bg1"/>
                </a:solidFill>
              </a:rPr>
              <a:t>t have the address that matches their account and their name on the bill.</a:t>
            </a:r>
            <a:endParaRPr lang="en-US" sz="2100" dirty="0">
              <a:solidFill>
                <a:schemeClr val="bg1"/>
              </a:solidFill>
              <a:latin typeface="+mj-lt"/>
            </a:endParaRPr>
          </a:p>
          <a:p>
            <a:r>
              <a:rPr lang="en-US" sz="2100" dirty="0">
                <a:solidFill>
                  <a:schemeClr val="bg1"/>
                </a:solidFill>
                <a:latin typeface="+mj-lt"/>
              </a:rPr>
              <a:t>One of the Following forms of ID will meet this requirement</a:t>
            </a:r>
          </a:p>
          <a:p>
            <a:pPr lvl="1"/>
            <a:r>
              <a:rPr lang="en-US" sz="2100" dirty="0">
                <a:solidFill>
                  <a:schemeClr val="bg1"/>
                </a:solidFill>
              </a:rPr>
              <a:t>Municipal identification card</a:t>
            </a:r>
          </a:p>
          <a:p>
            <a:pPr lvl="1"/>
            <a:r>
              <a:rPr lang="en-US" sz="2100" dirty="0">
                <a:solidFill>
                  <a:schemeClr val="bg1"/>
                </a:solidFill>
              </a:rPr>
              <a:t>Community ID</a:t>
            </a:r>
          </a:p>
          <a:p>
            <a:pPr lvl="1"/>
            <a:r>
              <a:rPr lang="en-US" sz="2100" dirty="0">
                <a:solidFill>
                  <a:schemeClr val="bg1"/>
                </a:solidFill>
              </a:rPr>
              <a:t>Consular identification card</a:t>
            </a:r>
          </a:p>
          <a:p>
            <a:endParaRPr lang="en-US" dirty="0"/>
          </a:p>
        </p:txBody>
      </p:sp>
      <p:sp>
        <p:nvSpPr>
          <p:cNvPr id="7" name="Rectangle 6">
            <a:extLst>
              <a:ext uri="{FF2B5EF4-FFF2-40B4-BE49-F238E27FC236}">
                <a16:creationId xmlns:a16="http://schemas.microsoft.com/office/drawing/2014/main" id="{1BA3BADF-004E-3A15-D0C9-DAA2A226234D}"/>
              </a:ext>
            </a:extLst>
          </p:cNvPr>
          <p:cNvSpPr/>
          <p:nvPr/>
        </p:nvSpPr>
        <p:spPr>
          <a:xfrm>
            <a:off x="838199" y="1713393"/>
            <a:ext cx="10612877" cy="922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latin typeface="+mj-lt"/>
              </a:rPr>
              <a:t>Everyone must provide a completed attestation form and provide required documents.  Forms of ID must be unexpired</a:t>
            </a:r>
          </a:p>
        </p:txBody>
      </p:sp>
      <p:sp>
        <p:nvSpPr>
          <p:cNvPr id="11" name="TextBox 10">
            <a:extLst>
              <a:ext uri="{FF2B5EF4-FFF2-40B4-BE49-F238E27FC236}">
                <a16:creationId xmlns:a16="http://schemas.microsoft.com/office/drawing/2014/main" id="{A3D5740B-4EA6-9180-AB2A-0BA7F92A0CAB}"/>
              </a:ext>
            </a:extLst>
          </p:cNvPr>
          <p:cNvSpPr txBox="1"/>
          <p:nvPr/>
        </p:nvSpPr>
        <p:spPr>
          <a:xfrm>
            <a:off x="5415875" y="3531421"/>
            <a:ext cx="914399" cy="707886"/>
          </a:xfrm>
          <a:prstGeom prst="rect">
            <a:avLst/>
          </a:prstGeom>
          <a:noFill/>
        </p:spPr>
        <p:txBody>
          <a:bodyPr wrap="square" rtlCol="0">
            <a:spAutoFit/>
          </a:bodyPr>
          <a:lstStyle/>
          <a:p>
            <a:r>
              <a:rPr lang="en-US" sz="4000" dirty="0">
                <a:latin typeface="+mj-lt"/>
              </a:rPr>
              <a:t>Or</a:t>
            </a:r>
          </a:p>
        </p:txBody>
      </p:sp>
    </p:spTree>
    <p:extLst>
      <p:ext uri="{BB962C8B-B14F-4D97-AF65-F5344CB8AC3E}">
        <p14:creationId xmlns:p14="http://schemas.microsoft.com/office/powerpoint/2010/main" val="128488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FDDD-F2D4-C013-2A89-0086E006AD34}"/>
              </a:ext>
            </a:extLst>
          </p:cNvPr>
          <p:cNvSpPr>
            <a:spLocks noGrp="1"/>
          </p:cNvSpPr>
          <p:nvPr>
            <p:ph type="title"/>
          </p:nvPr>
        </p:nvSpPr>
        <p:spPr/>
        <p:txBody>
          <a:bodyPr>
            <a:normAutofit/>
          </a:bodyPr>
          <a:lstStyle/>
          <a:p>
            <a:r>
              <a:rPr lang="en-US" sz="4400" dirty="0"/>
              <a:t>FSA ID’s for Contributors Without an SSN</a:t>
            </a:r>
          </a:p>
        </p:txBody>
      </p:sp>
      <p:sp>
        <p:nvSpPr>
          <p:cNvPr id="7" name="Content Placeholder 6">
            <a:extLst>
              <a:ext uri="{FF2B5EF4-FFF2-40B4-BE49-F238E27FC236}">
                <a16:creationId xmlns:a16="http://schemas.microsoft.com/office/drawing/2014/main" id="{6B0BC6A0-C5E2-5C63-4107-3F05E812A57F}"/>
              </a:ext>
            </a:extLst>
          </p:cNvPr>
          <p:cNvSpPr>
            <a:spLocks noGrp="1"/>
          </p:cNvSpPr>
          <p:nvPr>
            <p:ph idx="1"/>
          </p:nvPr>
        </p:nvSpPr>
        <p:spPr/>
        <p:txBody>
          <a:bodyPr/>
          <a:lstStyle/>
          <a:p>
            <a:pPr marL="0" indent="0">
              <a:buNone/>
            </a:pPr>
            <a:r>
              <a:rPr lang="en-US" dirty="0"/>
              <a:t>Starting with the 2024-25 FAFSA, everyone contributing (students and parents) to an application will need to create an FSA ID.  This includes those without an SSN.  This slide deck will walk you through the new process.  Contributors without an SSN can start creating an FSA </a:t>
            </a:r>
            <a:r>
              <a:rPr lang="en-US"/>
              <a:t>ID starting </a:t>
            </a:r>
            <a:r>
              <a:rPr lang="en-US" dirty="0"/>
              <a:t>December 2023.</a:t>
            </a:r>
          </a:p>
        </p:txBody>
      </p:sp>
    </p:spTree>
    <p:extLst>
      <p:ext uri="{BB962C8B-B14F-4D97-AF65-F5344CB8AC3E}">
        <p14:creationId xmlns:p14="http://schemas.microsoft.com/office/powerpoint/2010/main" val="230526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1295399" y="255134"/>
            <a:ext cx="10789227" cy="1036850"/>
          </a:xfrm>
        </p:spPr>
        <p:txBody>
          <a:bodyPr>
            <a:normAutofit/>
          </a:bodyPr>
          <a:lstStyle/>
          <a:p>
            <a:r>
              <a:rPr lang="en-US" sz="4400" dirty="0"/>
              <a:t>Those Without Required Verification Documents</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6511779" y="1933630"/>
            <a:ext cx="5175726" cy="4343400"/>
          </a:xfrm>
        </p:spPr>
        <p:txBody>
          <a:bodyPr>
            <a:normAutofit fontScale="85000" lnSpcReduction="20000"/>
          </a:bodyPr>
          <a:lstStyle/>
          <a:p>
            <a:pPr marL="320040" lvl="1" indent="0">
              <a:buNone/>
            </a:pPr>
            <a:r>
              <a:rPr lang="en-US" dirty="0"/>
              <a:t>If a parent cannot provide the documents for the FSA ID identity verification process, they can still complete a paper application with their student.</a:t>
            </a:r>
          </a:p>
          <a:p>
            <a:pPr lvl="1"/>
            <a:r>
              <a:rPr lang="en-US" dirty="0"/>
              <a:t>They may need access to a printer if the document cannot be printed at school or a library.</a:t>
            </a:r>
          </a:p>
          <a:p>
            <a:pPr lvl="1"/>
            <a:r>
              <a:rPr lang="en-US" dirty="0"/>
              <a:t>Will need to be mailed into Federal Student Aid.</a:t>
            </a:r>
          </a:p>
          <a:p>
            <a:pPr lvl="1"/>
            <a:r>
              <a:rPr lang="en-US" dirty="0"/>
              <a:t>Takes longer to process the paper application. </a:t>
            </a:r>
          </a:p>
        </p:txBody>
      </p:sp>
      <p:pic>
        <p:nvPicPr>
          <p:cNvPr id="4" name="Picture 3">
            <a:extLst>
              <a:ext uri="{FF2B5EF4-FFF2-40B4-BE49-F238E27FC236}">
                <a16:creationId xmlns:a16="http://schemas.microsoft.com/office/drawing/2014/main" id="{386E7AFF-1D37-474C-B79F-FED40A5B407D}"/>
              </a:ext>
            </a:extLst>
          </p:cNvPr>
          <p:cNvPicPr>
            <a:picLocks noChangeAspect="1"/>
          </p:cNvPicPr>
          <p:nvPr/>
        </p:nvPicPr>
        <p:blipFill>
          <a:blip r:embed="rId3"/>
          <a:stretch>
            <a:fillRect/>
          </a:stretch>
        </p:blipFill>
        <p:spPr>
          <a:xfrm>
            <a:off x="727432" y="1786673"/>
            <a:ext cx="4569781" cy="4637314"/>
          </a:xfrm>
          <a:prstGeom prst="rect">
            <a:avLst/>
          </a:prstGeom>
        </p:spPr>
      </p:pic>
    </p:spTree>
    <p:extLst>
      <p:ext uri="{BB962C8B-B14F-4D97-AF65-F5344CB8AC3E}">
        <p14:creationId xmlns:p14="http://schemas.microsoft.com/office/powerpoint/2010/main" val="381263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FDDD-F2D4-C013-2A89-0086E006AD34}"/>
              </a:ext>
            </a:extLst>
          </p:cNvPr>
          <p:cNvSpPr>
            <a:spLocks noGrp="1"/>
          </p:cNvSpPr>
          <p:nvPr>
            <p:ph type="title"/>
          </p:nvPr>
        </p:nvSpPr>
        <p:spPr/>
        <p:txBody>
          <a:bodyPr>
            <a:normAutofit/>
          </a:bodyPr>
          <a:lstStyle/>
          <a:p>
            <a:r>
              <a:rPr lang="en-US" sz="4400"/>
              <a:t>Taking the Next Step</a:t>
            </a:r>
          </a:p>
        </p:txBody>
      </p:sp>
      <p:graphicFrame>
        <p:nvGraphicFramePr>
          <p:cNvPr id="4" name="Content Placeholder 3">
            <a:extLst>
              <a:ext uri="{FF2B5EF4-FFF2-40B4-BE49-F238E27FC236}">
                <a16:creationId xmlns:a16="http://schemas.microsoft.com/office/drawing/2014/main" id="{57CA74D4-43BD-B4A8-3BF3-741F82DDF25F}"/>
              </a:ext>
            </a:extLst>
          </p:cNvPr>
          <p:cNvGraphicFramePr>
            <a:graphicFrameLocks noGrp="1"/>
          </p:cNvGraphicFramePr>
          <p:nvPr>
            <p:ph idx="1"/>
            <p:extLst>
              <p:ext uri="{D42A27DB-BD31-4B8C-83A1-F6EECF244321}">
                <p14:modId xmlns:p14="http://schemas.microsoft.com/office/powerpoint/2010/main" val="3286745996"/>
              </p:ext>
            </p:extLst>
          </p:nvPr>
        </p:nvGraphicFramePr>
        <p:xfrm>
          <a:off x="2545491" y="1828800"/>
          <a:ext cx="9292281" cy="4522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0F0351BB-F75E-454C-5765-56854DC76179}"/>
              </a:ext>
            </a:extLst>
          </p:cNvPr>
          <p:cNvSpPr/>
          <p:nvPr/>
        </p:nvSpPr>
        <p:spPr>
          <a:xfrm>
            <a:off x="230144" y="5079779"/>
            <a:ext cx="2130509" cy="12109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C07C95-D527-94B6-59BA-52C224142A1F}"/>
              </a:ext>
            </a:extLst>
          </p:cNvPr>
          <p:cNvSpPr txBox="1"/>
          <p:nvPr/>
        </p:nvSpPr>
        <p:spPr>
          <a:xfrm>
            <a:off x="230143" y="5454427"/>
            <a:ext cx="2130509" cy="461665"/>
          </a:xfrm>
          <a:prstGeom prst="rect">
            <a:avLst/>
          </a:prstGeom>
          <a:noFill/>
        </p:spPr>
        <p:txBody>
          <a:bodyPr wrap="square" rtlCol="0">
            <a:spAutoFit/>
          </a:bodyPr>
          <a:lstStyle/>
          <a:p>
            <a:r>
              <a:rPr lang="en-US" sz="2400" dirty="0">
                <a:solidFill>
                  <a:schemeClr val="bg1"/>
                </a:solidFill>
                <a:latin typeface="+mj-lt"/>
              </a:rPr>
              <a:t>Next Step</a:t>
            </a:r>
          </a:p>
        </p:txBody>
      </p:sp>
    </p:spTree>
    <p:extLst>
      <p:ext uri="{BB962C8B-B14F-4D97-AF65-F5344CB8AC3E}">
        <p14:creationId xmlns:p14="http://schemas.microsoft.com/office/powerpoint/2010/main" val="127220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FDDD-F2D4-C013-2A89-0086E006AD34}"/>
              </a:ext>
            </a:extLst>
          </p:cNvPr>
          <p:cNvSpPr>
            <a:spLocks noGrp="1"/>
          </p:cNvSpPr>
          <p:nvPr>
            <p:ph type="title"/>
          </p:nvPr>
        </p:nvSpPr>
        <p:spPr/>
        <p:txBody>
          <a:bodyPr>
            <a:normAutofit/>
          </a:bodyPr>
          <a:lstStyle/>
          <a:p>
            <a:r>
              <a:rPr lang="en-US" sz="4400"/>
              <a:t>The Steps To Applying for Financial Aid</a:t>
            </a:r>
          </a:p>
        </p:txBody>
      </p:sp>
      <p:graphicFrame>
        <p:nvGraphicFramePr>
          <p:cNvPr id="4" name="Content Placeholder 3">
            <a:extLst>
              <a:ext uri="{FF2B5EF4-FFF2-40B4-BE49-F238E27FC236}">
                <a16:creationId xmlns:a16="http://schemas.microsoft.com/office/drawing/2014/main" id="{57CA74D4-43BD-B4A8-3BF3-741F82DDF25F}"/>
              </a:ext>
            </a:extLst>
          </p:cNvPr>
          <p:cNvGraphicFramePr>
            <a:graphicFrameLocks noGrp="1"/>
          </p:cNvGraphicFramePr>
          <p:nvPr>
            <p:ph idx="1"/>
          </p:nvPr>
        </p:nvGraphicFramePr>
        <p:xfrm>
          <a:off x="2335428" y="1692876"/>
          <a:ext cx="9440562" cy="4909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extLst>
              <a:ext uri="{FF2B5EF4-FFF2-40B4-BE49-F238E27FC236}">
                <a16:creationId xmlns:a16="http://schemas.microsoft.com/office/drawing/2014/main" id="{0A927C50-11B5-391D-A9DE-A633C5D8BE9A}"/>
              </a:ext>
            </a:extLst>
          </p:cNvPr>
          <p:cNvSpPr/>
          <p:nvPr/>
        </p:nvSpPr>
        <p:spPr>
          <a:xfrm>
            <a:off x="230657" y="4082142"/>
            <a:ext cx="2003854" cy="12109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59CAA87-C3CF-41FC-9532-89160F7A8FC6}"/>
              </a:ext>
            </a:extLst>
          </p:cNvPr>
          <p:cNvSpPr txBox="1"/>
          <p:nvPr/>
        </p:nvSpPr>
        <p:spPr>
          <a:xfrm>
            <a:off x="298618" y="4456790"/>
            <a:ext cx="1867932" cy="461665"/>
          </a:xfrm>
          <a:prstGeom prst="rect">
            <a:avLst/>
          </a:prstGeom>
          <a:noFill/>
        </p:spPr>
        <p:txBody>
          <a:bodyPr wrap="square" rtlCol="0">
            <a:spAutoFit/>
          </a:bodyPr>
          <a:lstStyle/>
          <a:p>
            <a:r>
              <a:rPr lang="en-US" sz="2400">
                <a:solidFill>
                  <a:schemeClr val="bg1"/>
                </a:solidFill>
                <a:latin typeface="+mj-lt"/>
              </a:rPr>
              <a:t>You Are Here</a:t>
            </a:r>
          </a:p>
        </p:txBody>
      </p:sp>
    </p:spTree>
    <p:extLst>
      <p:ext uri="{BB962C8B-B14F-4D97-AF65-F5344CB8AC3E}">
        <p14:creationId xmlns:p14="http://schemas.microsoft.com/office/powerpoint/2010/main" val="38081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06EE-5BD0-4ADE-9483-751CA1604738}"/>
              </a:ext>
            </a:extLst>
          </p:cNvPr>
          <p:cNvSpPr>
            <a:spLocks noGrp="1"/>
          </p:cNvSpPr>
          <p:nvPr>
            <p:ph type="title"/>
          </p:nvPr>
        </p:nvSpPr>
        <p:spPr>
          <a:xfrm>
            <a:off x="1056503" y="191755"/>
            <a:ext cx="11135497" cy="1036850"/>
          </a:xfrm>
        </p:spPr>
        <p:txBody>
          <a:bodyPr>
            <a:noAutofit/>
          </a:bodyPr>
          <a:lstStyle/>
          <a:p>
            <a:r>
              <a:rPr lang="en-US" sz="4400" dirty="0"/>
              <a:t>Start with Your FSA ID Worksheet</a:t>
            </a:r>
          </a:p>
        </p:txBody>
      </p:sp>
      <p:pic>
        <p:nvPicPr>
          <p:cNvPr id="6" name="Picture 5">
            <a:extLst>
              <a:ext uri="{FF2B5EF4-FFF2-40B4-BE49-F238E27FC236}">
                <a16:creationId xmlns:a16="http://schemas.microsoft.com/office/drawing/2014/main" id="{EFE42A73-E886-96F7-AC0D-3773AE8826FB}"/>
              </a:ext>
            </a:extLst>
          </p:cNvPr>
          <p:cNvPicPr>
            <a:picLocks noChangeAspect="1"/>
          </p:cNvPicPr>
          <p:nvPr/>
        </p:nvPicPr>
        <p:blipFill rotWithShape="1">
          <a:blip r:embed="rId3"/>
          <a:srcRect t="1451"/>
          <a:stretch/>
        </p:blipFill>
        <p:spPr>
          <a:xfrm>
            <a:off x="1590849" y="1555460"/>
            <a:ext cx="4015778" cy="5145384"/>
          </a:xfrm>
          <a:prstGeom prst="rect">
            <a:avLst/>
          </a:prstGeom>
        </p:spPr>
      </p:pic>
      <p:graphicFrame>
        <p:nvGraphicFramePr>
          <p:cNvPr id="10" name="Diagram 9">
            <a:extLst>
              <a:ext uri="{FF2B5EF4-FFF2-40B4-BE49-F238E27FC236}">
                <a16:creationId xmlns:a16="http://schemas.microsoft.com/office/drawing/2014/main" id="{376F4AAE-21A4-7251-CDA3-1AE88643AC06}"/>
              </a:ext>
            </a:extLst>
          </p:cNvPr>
          <p:cNvGraphicFramePr/>
          <p:nvPr>
            <p:extLst>
              <p:ext uri="{D42A27DB-BD31-4B8C-83A1-F6EECF244321}">
                <p14:modId xmlns:p14="http://schemas.microsoft.com/office/powerpoint/2010/main" val="2808776641"/>
              </p:ext>
            </p:extLst>
          </p:nvPr>
        </p:nvGraphicFramePr>
        <p:xfrm>
          <a:off x="5996725" y="1702340"/>
          <a:ext cx="4604426" cy="4998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512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CE7CE-213E-B499-2510-D0AA296D742A}"/>
              </a:ext>
            </a:extLst>
          </p:cNvPr>
          <p:cNvSpPr>
            <a:spLocks noGrp="1"/>
          </p:cNvSpPr>
          <p:nvPr>
            <p:ph type="title"/>
          </p:nvPr>
        </p:nvSpPr>
        <p:spPr/>
        <p:txBody>
          <a:bodyPr>
            <a:normAutofit/>
          </a:bodyPr>
          <a:lstStyle/>
          <a:p>
            <a:r>
              <a:rPr lang="en-US" sz="4400" b="1" dirty="0"/>
              <a:t>Go StudentAid.gov</a:t>
            </a:r>
          </a:p>
        </p:txBody>
      </p:sp>
      <p:pic>
        <p:nvPicPr>
          <p:cNvPr id="18" name="Picture 17">
            <a:extLst>
              <a:ext uri="{FF2B5EF4-FFF2-40B4-BE49-F238E27FC236}">
                <a16:creationId xmlns:a16="http://schemas.microsoft.com/office/drawing/2014/main" id="{1670BEE9-EA49-7043-BBDF-85618D10FBD1}"/>
              </a:ext>
            </a:extLst>
          </p:cNvPr>
          <p:cNvPicPr>
            <a:picLocks noChangeAspect="1"/>
          </p:cNvPicPr>
          <p:nvPr/>
        </p:nvPicPr>
        <p:blipFill>
          <a:blip r:embed="rId2"/>
          <a:stretch>
            <a:fillRect/>
          </a:stretch>
        </p:blipFill>
        <p:spPr>
          <a:xfrm>
            <a:off x="244285" y="1963271"/>
            <a:ext cx="7452874" cy="4410635"/>
          </a:xfrm>
          <a:prstGeom prst="rect">
            <a:avLst/>
          </a:prstGeom>
        </p:spPr>
      </p:pic>
      <p:sp>
        <p:nvSpPr>
          <p:cNvPr id="23" name="Arrow: Bent 22">
            <a:extLst>
              <a:ext uri="{FF2B5EF4-FFF2-40B4-BE49-F238E27FC236}">
                <a16:creationId xmlns:a16="http://schemas.microsoft.com/office/drawing/2014/main" id="{6311CE01-5162-0BA9-E712-8AA637F361C0}"/>
              </a:ext>
            </a:extLst>
          </p:cNvPr>
          <p:cNvSpPr/>
          <p:nvPr/>
        </p:nvSpPr>
        <p:spPr>
          <a:xfrm rot="10800000" flipV="1">
            <a:off x="7145986" y="2268519"/>
            <a:ext cx="1203436" cy="797861"/>
          </a:xfrm>
          <a:prstGeom prst="ben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a:extLst>
              <a:ext uri="{FF2B5EF4-FFF2-40B4-BE49-F238E27FC236}">
                <a16:creationId xmlns:a16="http://schemas.microsoft.com/office/drawing/2014/main" id="{4E415852-A8E4-2075-2599-DFA2952D70A9}"/>
              </a:ext>
            </a:extLst>
          </p:cNvPr>
          <p:cNvSpPr/>
          <p:nvPr/>
        </p:nvSpPr>
        <p:spPr>
          <a:xfrm>
            <a:off x="6951170" y="1891553"/>
            <a:ext cx="650901" cy="2689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7CE8DC8-C972-3E16-815C-687EA02CCF5A}"/>
              </a:ext>
            </a:extLst>
          </p:cNvPr>
          <p:cNvSpPr/>
          <p:nvPr/>
        </p:nvSpPr>
        <p:spPr>
          <a:xfrm>
            <a:off x="6460535" y="2312894"/>
            <a:ext cx="616977" cy="2689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4B12C04-BA85-11D6-FF0F-5087EBC6C95F}"/>
              </a:ext>
            </a:extLst>
          </p:cNvPr>
          <p:cNvSpPr/>
          <p:nvPr/>
        </p:nvSpPr>
        <p:spPr>
          <a:xfrm>
            <a:off x="8178932" y="3066380"/>
            <a:ext cx="2017026" cy="13594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Left 27">
            <a:extLst>
              <a:ext uri="{FF2B5EF4-FFF2-40B4-BE49-F238E27FC236}">
                <a16:creationId xmlns:a16="http://schemas.microsoft.com/office/drawing/2014/main" id="{74DB5B3D-4396-24AB-C218-9CC6C2E3C3F1}"/>
              </a:ext>
            </a:extLst>
          </p:cNvPr>
          <p:cNvSpPr/>
          <p:nvPr/>
        </p:nvSpPr>
        <p:spPr>
          <a:xfrm>
            <a:off x="7697159" y="1910240"/>
            <a:ext cx="1058370" cy="26894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53E58E4-AE09-FC9F-9F67-00D25439B08D}"/>
              </a:ext>
            </a:extLst>
          </p:cNvPr>
          <p:cNvSpPr/>
          <p:nvPr/>
        </p:nvSpPr>
        <p:spPr>
          <a:xfrm>
            <a:off x="8755528" y="2001253"/>
            <a:ext cx="2952767" cy="6572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BAB9954-6EAB-5F2D-B4A4-14A3F5A38126}"/>
              </a:ext>
            </a:extLst>
          </p:cNvPr>
          <p:cNvSpPr txBox="1"/>
          <p:nvPr/>
        </p:nvSpPr>
        <p:spPr>
          <a:xfrm>
            <a:off x="8847799" y="1975938"/>
            <a:ext cx="2768226" cy="707886"/>
          </a:xfrm>
          <a:prstGeom prst="rect">
            <a:avLst/>
          </a:prstGeom>
          <a:noFill/>
        </p:spPr>
        <p:txBody>
          <a:bodyPr wrap="square" rtlCol="0">
            <a:spAutoFit/>
          </a:bodyPr>
          <a:lstStyle/>
          <a:p>
            <a:pPr algn="ctr"/>
            <a:r>
              <a:rPr lang="en-US" sz="2000" dirty="0">
                <a:latin typeface="+mj-lt"/>
              </a:rPr>
              <a:t>The site is available in English or Spanish</a:t>
            </a:r>
          </a:p>
        </p:txBody>
      </p:sp>
      <p:sp>
        <p:nvSpPr>
          <p:cNvPr id="31" name="TextBox 30">
            <a:extLst>
              <a:ext uri="{FF2B5EF4-FFF2-40B4-BE49-F238E27FC236}">
                <a16:creationId xmlns:a16="http://schemas.microsoft.com/office/drawing/2014/main" id="{59F94833-7107-A541-A974-E82669733925}"/>
              </a:ext>
            </a:extLst>
          </p:cNvPr>
          <p:cNvSpPr txBox="1"/>
          <p:nvPr/>
        </p:nvSpPr>
        <p:spPr>
          <a:xfrm>
            <a:off x="8238066" y="3102428"/>
            <a:ext cx="1888067" cy="1323439"/>
          </a:xfrm>
          <a:prstGeom prst="rect">
            <a:avLst/>
          </a:prstGeom>
          <a:noFill/>
        </p:spPr>
        <p:txBody>
          <a:bodyPr wrap="square" rtlCol="0">
            <a:spAutoFit/>
          </a:bodyPr>
          <a:lstStyle/>
          <a:p>
            <a:pPr algn="ctr"/>
            <a:r>
              <a:rPr lang="en-US" sz="2000" dirty="0">
                <a:latin typeface="+mj-lt"/>
              </a:rPr>
              <a:t>Click Create Account to get started with your FSA ID</a:t>
            </a:r>
          </a:p>
        </p:txBody>
      </p:sp>
    </p:spTree>
    <p:extLst>
      <p:ext uri="{BB962C8B-B14F-4D97-AF65-F5344CB8AC3E}">
        <p14:creationId xmlns:p14="http://schemas.microsoft.com/office/powerpoint/2010/main" val="67608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CF44-74A7-8AE2-CE9A-01441281B080}"/>
              </a:ext>
            </a:extLst>
          </p:cNvPr>
          <p:cNvSpPr>
            <a:spLocks noGrp="1"/>
          </p:cNvSpPr>
          <p:nvPr>
            <p:ph type="title"/>
          </p:nvPr>
        </p:nvSpPr>
        <p:spPr>
          <a:xfrm>
            <a:off x="1295400" y="255134"/>
            <a:ext cx="10144328" cy="1036850"/>
          </a:xfrm>
        </p:spPr>
        <p:txBody>
          <a:bodyPr>
            <a:normAutofit/>
          </a:bodyPr>
          <a:lstStyle/>
          <a:p>
            <a:r>
              <a:rPr lang="en-US" sz="4000" b="1" dirty="0"/>
              <a:t>Start on the Create an Account Page</a:t>
            </a:r>
            <a:endParaRPr lang="en-US" sz="4000" dirty="0"/>
          </a:p>
        </p:txBody>
      </p:sp>
      <p:pic>
        <p:nvPicPr>
          <p:cNvPr id="8" name="Picture 7">
            <a:extLst>
              <a:ext uri="{FF2B5EF4-FFF2-40B4-BE49-F238E27FC236}">
                <a16:creationId xmlns:a16="http://schemas.microsoft.com/office/drawing/2014/main" id="{972D80C0-CD03-854C-D4CF-007F89F28009}"/>
              </a:ext>
            </a:extLst>
          </p:cNvPr>
          <p:cNvPicPr>
            <a:picLocks noChangeAspect="1"/>
          </p:cNvPicPr>
          <p:nvPr/>
        </p:nvPicPr>
        <p:blipFill>
          <a:blip r:embed="rId3"/>
          <a:stretch>
            <a:fillRect/>
          </a:stretch>
        </p:blipFill>
        <p:spPr>
          <a:xfrm>
            <a:off x="2574573" y="1858383"/>
            <a:ext cx="7042854" cy="4435412"/>
          </a:xfrm>
          <a:prstGeom prst="rect">
            <a:avLst/>
          </a:prstGeom>
        </p:spPr>
      </p:pic>
    </p:spTree>
    <p:extLst>
      <p:ext uri="{BB962C8B-B14F-4D97-AF65-F5344CB8AC3E}">
        <p14:creationId xmlns:p14="http://schemas.microsoft.com/office/powerpoint/2010/main" val="39934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CE7CE-213E-B499-2510-D0AA296D742A}"/>
              </a:ext>
            </a:extLst>
          </p:cNvPr>
          <p:cNvSpPr>
            <a:spLocks noGrp="1"/>
          </p:cNvSpPr>
          <p:nvPr>
            <p:ph type="title"/>
          </p:nvPr>
        </p:nvSpPr>
        <p:spPr>
          <a:xfrm>
            <a:off x="1295399" y="255134"/>
            <a:ext cx="10641227" cy="1036850"/>
          </a:xfrm>
        </p:spPr>
        <p:txBody>
          <a:bodyPr>
            <a:normAutofit fontScale="90000"/>
          </a:bodyPr>
          <a:lstStyle/>
          <a:p>
            <a:r>
              <a:rPr lang="en-US" sz="4400" b="1" dirty="0"/>
              <a:t>Step #1 – FSA ID - Enter Personal Information</a:t>
            </a:r>
          </a:p>
        </p:txBody>
      </p:sp>
      <p:pic>
        <p:nvPicPr>
          <p:cNvPr id="10" name="Picture 9">
            <a:extLst>
              <a:ext uri="{FF2B5EF4-FFF2-40B4-BE49-F238E27FC236}">
                <a16:creationId xmlns:a16="http://schemas.microsoft.com/office/drawing/2014/main" id="{847B0B85-7522-3066-D60C-52B27ECD063B}"/>
              </a:ext>
            </a:extLst>
          </p:cNvPr>
          <p:cNvPicPr>
            <a:picLocks noChangeAspect="1"/>
          </p:cNvPicPr>
          <p:nvPr/>
        </p:nvPicPr>
        <p:blipFill>
          <a:blip r:embed="rId3"/>
          <a:stretch>
            <a:fillRect/>
          </a:stretch>
        </p:blipFill>
        <p:spPr>
          <a:xfrm>
            <a:off x="1112511" y="1840657"/>
            <a:ext cx="4229973" cy="4859804"/>
          </a:xfrm>
          <a:prstGeom prst="rect">
            <a:avLst/>
          </a:prstGeom>
        </p:spPr>
      </p:pic>
      <p:sp>
        <p:nvSpPr>
          <p:cNvPr id="23" name="Arrow: Left 22">
            <a:extLst>
              <a:ext uri="{FF2B5EF4-FFF2-40B4-BE49-F238E27FC236}">
                <a16:creationId xmlns:a16="http://schemas.microsoft.com/office/drawing/2014/main" id="{F74E4065-93E6-9E61-8993-33E6710654F1}"/>
              </a:ext>
            </a:extLst>
          </p:cNvPr>
          <p:cNvSpPr/>
          <p:nvPr/>
        </p:nvSpPr>
        <p:spPr>
          <a:xfrm rot="8811049">
            <a:off x="390863" y="6186208"/>
            <a:ext cx="754380" cy="33528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2C098D3-95FB-F938-BB56-211DB40BAD7D}"/>
              </a:ext>
            </a:extLst>
          </p:cNvPr>
          <p:cNvPicPr>
            <a:picLocks noChangeAspect="1"/>
          </p:cNvPicPr>
          <p:nvPr/>
        </p:nvPicPr>
        <p:blipFill>
          <a:blip r:embed="rId4"/>
          <a:stretch>
            <a:fillRect/>
          </a:stretch>
        </p:blipFill>
        <p:spPr>
          <a:xfrm>
            <a:off x="6849518" y="1840657"/>
            <a:ext cx="4897841" cy="4882667"/>
          </a:xfrm>
          <a:prstGeom prst="rect">
            <a:avLst/>
          </a:prstGeom>
        </p:spPr>
      </p:pic>
    </p:spTree>
    <p:extLst>
      <p:ext uri="{BB962C8B-B14F-4D97-AF65-F5344CB8AC3E}">
        <p14:creationId xmlns:p14="http://schemas.microsoft.com/office/powerpoint/2010/main" val="190535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19CDEB69-EB08-1057-76EF-C242D8715D2E}"/>
              </a:ext>
            </a:extLst>
          </p:cNvPr>
          <p:cNvPicPr>
            <a:picLocks noGrp="1" noChangeAspect="1"/>
          </p:cNvPicPr>
          <p:nvPr>
            <p:ph sz="half" idx="2"/>
          </p:nvPr>
        </p:nvPicPr>
        <p:blipFill>
          <a:blip r:embed="rId2"/>
          <a:stretch>
            <a:fillRect/>
          </a:stretch>
        </p:blipFill>
        <p:spPr>
          <a:xfrm>
            <a:off x="1123078" y="2393861"/>
            <a:ext cx="3301081" cy="4317370"/>
          </a:xfrm>
        </p:spPr>
      </p:pic>
      <p:sp>
        <p:nvSpPr>
          <p:cNvPr id="4" name="Title 3">
            <a:extLst>
              <a:ext uri="{FF2B5EF4-FFF2-40B4-BE49-F238E27FC236}">
                <a16:creationId xmlns:a16="http://schemas.microsoft.com/office/drawing/2014/main" id="{B1FCE7CE-213E-B499-2510-D0AA296D742A}"/>
              </a:ext>
            </a:extLst>
          </p:cNvPr>
          <p:cNvSpPr>
            <a:spLocks noGrp="1"/>
          </p:cNvSpPr>
          <p:nvPr>
            <p:ph type="title"/>
          </p:nvPr>
        </p:nvSpPr>
        <p:spPr/>
        <p:txBody>
          <a:bodyPr>
            <a:normAutofit/>
          </a:bodyPr>
          <a:lstStyle/>
          <a:p>
            <a:r>
              <a:rPr lang="en-US" sz="4400" b="1" dirty="0"/>
              <a:t>Step #2 – Enter Account Information</a:t>
            </a:r>
          </a:p>
        </p:txBody>
      </p:sp>
      <p:pic>
        <p:nvPicPr>
          <p:cNvPr id="13" name="Picture 12">
            <a:extLst>
              <a:ext uri="{FF2B5EF4-FFF2-40B4-BE49-F238E27FC236}">
                <a16:creationId xmlns:a16="http://schemas.microsoft.com/office/drawing/2014/main" id="{B99821DF-A033-2F68-8017-DE79D85E5052}"/>
              </a:ext>
            </a:extLst>
          </p:cNvPr>
          <p:cNvPicPr>
            <a:picLocks noChangeAspect="1"/>
          </p:cNvPicPr>
          <p:nvPr/>
        </p:nvPicPr>
        <p:blipFill>
          <a:blip r:embed="rId3"/>
          <a:stretch>
            <a:fillRect/>
          </a:stretch>
        </p:blipFill>
        <p:spPr>
          <a:xfrm>
            <a:off x="1122298" y="1674570"/>
            <a:ext cx="3869941" cy="630885"/>
          </a:xfrm>
          <a:prstGeom prst="rect">
            <a:avLst/>
          </a:prstGeom>
        </p:spPr>
      </p:pic>
      <p:graphicFrame>
        <p:nvGraphicFramePr>
          <p:cNvPr id="14" name="Diagram 13">
            <a:extLst>
              <a:ext uri="{FF2B5EF4-FFF2-40B4-BE49-F238E27FC236}">
                <a16:creationId xmlns:a16="http://schemas.microsoft.com/office/drawing/2014/main" id="{85F86DB9-9573-5D22-7713-937453CFFE35}"/>
              </a:ext>
            </a:extLst>
          </p:cNvPr>
          <p:cNvGraphicFramePr/>
          <p:nvPr>
            <p:extLst>
              <p:ext uri="{D42A27DB-BD31-4B8C-83A1-F6EECF244321}">
                <p14:modId xmlns:p14="http://schemas.microsoft.com/office/powerpoint/2010/main" val="3821243376"/>
              </p:ext>
            </p:extLst>
          </p:nvPr>
        </p:nvGraphicFramePr>
        <p:xfrm>
          <a:off x="5878252" y="1780389"/>
          <a:ext cx="5863033" cy="46645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64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A3B1CA27-DF63-4FE7-0D08-48794B8AE43C}"/>
              </a:ext>
            </a:extLst>
          </p:cNvPr>
          <p:cNvPicPr>
            <a:picLocks noGrp="1" noChangeAspect="1"/>
          </p:cNvPicPr>
          <p:nvPr>
            <p:ph sz="half" idx="2"/>
          </p:nvPr>
        </p:nvPicPr>
        <p:blipFill>
          <a:blip r:embed="rId2"/>
          <a:stretch>
            <a:fillRect/>
          </a:stretch>
        </p:blipFill>
        <p:spPr>
          <a:xfrm>
            <a:off x="466995" y="2322051"/>
            <a:ext cx="3182980" cy="4280815"/>
          </a:xfrm>
        </p:spPr>
      </p:pic>
      <p:sp>
        <p:nvSpPr>
          <p:cNvPr id="4" name="Title 3">
            <a:extLst>
              <a:ext uri="{FF2B5EF4-FFF2-40B4-BE49-F238E27FC236}">
                <a16:creationId xmlns:a16="http://schemas.microsoft.com/office/drawing/2014/main" id="{B1FCE7CE-213E-B499-2510-D0AA296D742A}"/>
              </a:ext>
            </a:extLst>
          </p:cNvPr>
          <p:cNvSpPr>
            <a:spLocks noGrp="1"/>
          </p:cNvSpPr>
          <p:nvPr>
            <p:ph type="title"/>
          </p:nvPr>
        </p:nvSpPr>
        <p:spPr/>
        <p:txBody>
          <a:bodyPr>
            <a:normAutofit/>
          </a:bodyPr>
          <a:lstStyle/>
          <a:p>
            <a:r>
              <a:rPr lang="en-US" sz="4400" b="1" dirty="0"/>
              <a:t>Step #3 - Contact Information</a:t>
            </a:r>
          </a:p>
        </p:txBody>
      </p:sp>
      <p:pic>
        <p:nvPicPr>
          <p:cNvPr id="12" name="Picture 11">
            <a:extLst>
              <a:ext uri="{FF2B5EF4-FFF2-40B4-BE49-F238E27FC236}">
                <a16:creationId xmlns:a16="http://schemas.microsoft.com/office/drawing/2014/main" id="{C8FE3155-CB45-1ED0-EF45-2908B502F9D6}"/>
              </a:ext>
            </a:extLst>
          </p:cNvPr>
          <p:cNvPicPr>
            <a:picLocks noChangeAspect="1"/>
          </p:cNvPicPr>
          <p:nvPr/>
        </p:nvPicPr>
        <p:blipFill>
          <a:blip r:embed="rId3"/>
          <a:stretch>
            <a:fillRect/>
          </a:stretch>
        </p:blipFill>
        <p:spPr>
          <a:xfrm>
            <a:off x="466995" y="1647065"/>
            <a:ext cx="3936218" cy="608325"/>
          </a:xfrm>
          <a:prstGeom prst="rect">
            <a:avLst/>
          </a:prstGeom>
        </p:spPr>
      </p:pic>
      <p:graphicFrame>
        <p:nvGraphicFramePr>
          <p:cNvPr id="16" name="Diagram 15">
            <a:extLst>
              <a:ext uri="{FF2B5EF4-FFF2-40B4-BE49-F238E27FC236}">
                <a16:creationId xmlns:a16="http://schemas.microsoft.com/office/drawing/2014/main" id="{B9A9218D-8EA6-EB19-6903-7A588CC02821}"/>
              </a:ext>
            </a:extLst>
          </p:cNvPr>
          <p:cNvGraphicFramePr/>
          <p:nvPr>
            <p:extLst>
              <p:ext uri="{D42A27DB-BD31-4B8C-83A1-F6EECF244321}">
                <p14:modId xmlns:p14="http://schemas.microsoft.com/office/powerpoint/2010/main" val="1300132528"/>
              </p:ext>
            </p:extLst>
          </p:nvPr>
        </p:nvGraphicFramePr>
        <p:xfrm>
          <a:off x="4786008" y="2374286"/>
          <a:ext cx="7191231" cy="4228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17">
            <a:extLst>
              <a:ext uri="{FF2B5EF4-FFF2-40B4-BE49-F238E27FC236}">
                <a16:creationId xmlns:a16="http://schemas.microsoft.com/office/drawing/2014/main" id="{767E9A1C-248D-3DD9-7D57-7D1F2ED13F6D}"/>
              </a:ext>
            </a:extLst>
          </p:cNvPr>
          <p:cNvPicPr>
            <a:picLocks noChangeAspect="1"/>
          </p:cNvPicPr>
          <p:nvPr/>
        </p:nvPicPr>
        <p:blipFill>
          <a:blip r:embed="rId9"/>
          <a:stretch>
            <a:fillRect/>
          </a:stretch>
        </p:blipFill>
        <p:spPr>
          <a:xfrm>
            <a:off x="4649821" y="1676571"/>
            <a:ext cx="7327420" cy="604548"/>
          </a:xfrm>
          <a:prstGeom prst="rect">
            <a:avLst/>
          </a:prstGeom>
        </p:spPr>
      </p:pic>
      <p:sp>
        <p:nvSpPr>
          <p:cNvPr id="2" name="Rectangle 1">
            <a:extLst>
              <a:ext uri="{FF2B5EF4-FFF2-40B4-BE49-F238E27FC236}">
                <a16:creationId xmlns:a16="http://schemas.microsoft.com/office/drawing/2014/main" id="{CCC7252B-EBB1-870A-E9AA-937B4B1D083C}"/>
              </a:ext>
            </a:extLst>
          </p:cNvPr>
          <p:cNvSpPr/>
          <p:nvPr/>
        </p:nvSpPr>
        <p:spPr>
          <a:xfrm>
            <a:off x="466994" y="2281119"/>
            <a:ext cx="2581005" cy="20129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1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Custom 1">
      <a:dk1>
        <a:srgbClr val="3F3F3F"/>
      </a:dk1>
      <a:lt1>
        <a:sysClr val="window" lastClr="FFFFFF"/>
      </a:lt1>
      <a:dk2>
        <a:srgbClr val="7F7F7F"/>
      </a:dk2>
      <a:lt2>
        <a:srgbClr val="FFFFFF"/>
      </a:lt2>
      <a:accent1>
        <a:srgbClr val="C6892B"/>
      </a:accent1>
      <a:accent2>
        <a:srgbClr val="174479"/>
      </a:accent2>
      <a:accent3>
        <a:srgbClr val="346625"/>
      </a:accent3>
      <a:accent4>
        <a:srgbClr val="76787B"/>
      </a:accent4>
      <a:accent5>
        <a:srgbClr val="7A1C16"/>
      </a:accent5>
      <a:accent6>
        <a:srgbClr val="60B9CD"/>
      </a:accent6>
      <a:hlink>
        <a:srgbClr val="12446A"/>
      </a:hlink>
      <a:folHlink>
        <a:srgbClr val="4B1211"/>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0c171b1-1f85-462d-9d77-e7cf50056042" xsi:nil="true"/>
    <_ip_UnifiedCompliancePolicyUIAction xmlns="http://schemas.microsoft.com/sharepoint/v3" xsi:nil="true"/>
    <_ip_UnifiedCompliancePolicyProperties xmlns="http://schemas.microsoft.com/sharepoint/v3" xsi:nil="true"/>
    <lcf76f155ced4ddcb4097134ff3c332f xmlns="82ea2e54-d88c-4c72-a54d-c5b9648f309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F64904522D3C47B4C5D78BD93A5B69" ma:contentTypeVersion="16" ma:contentTypeDescription="Create a new document." ma:contentTypeScope="" ma:versionID="4b12d0f505b3837c21d247e563c63ced">
  <xsd:schema xmlns:xsd="http://www.w3.org/2001/XMLSchema" xmlns:xs="http://www.w3.org/2001/XMLSchema" xmlns:p="http://schemas.microsoft.com/office/2006/metadata/properties" xmlns:ns1="http://schemas.microsoft.com/sharepoint/v3" xmlns:ns2="00c171b1-1f85-462d-9d77-e7cf50056042" xmlns:ns3="82ea2e54-d88c-4c72-a54d-c5b9648f3098" targetNamespace="http://schemas.microsoft.com/office/2006/metadata/properties" ma:root="true" ma:fieldsID="84f62c80276800fa3231a30d3296e68d" ns1:_="" ns2:_="" ns3:_="">
    <xsd:import namespace="http://schemas.microsoft.com/sharepoint/v3"/>
    <xsd:import namespace="00c171b1-1f85-462d-9d77-e7cf50056042"/>
    <xsd:import namespace="82ea2e54-d88c-4c72-a54d-c5b9648f30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1:_ip_UnifiedCompliancePolicyProperties" minOccurs="0"/>
                <xsd:element ref="ns1:_ip_UnifiedCompliancePolicyUIAction"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c171b1-1f85-462d-9d77-e7cf5005604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8ea88c9-cad7-4241-bd7f-957a131bedba}" ma:internalName="TaxCatchAll" ma:showField="CatchAllData" ma:web="00c171b1-1f85-462d-9d77-e7cf500560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a2e54-d88c-4c72-a54d-c5b9648f30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9D8FC9-9049-4C01-B607-D4F982313927}">
  <ds:schemaRefs>
    <ds:schemaRef ds:uri="00c171b1-1f85-462d-9d77-e7cf50056042"/>
    <ds:schemaRef ds:uri="82ea2e54-d88c-4c72-a54d-c5b9648f3098"/>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C520265-A862-4F97-8F91-55B0C28FDD2A}">
  <ds:schemaRefs>
    <ds:schemaRef ds:uri="00c171b1-1f85-462d-9d77-e7cf50056042"/>
    <ds:schemaRef ds:uri="82ea2e54-d88c-4c72-a54d-c5b9648f30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15F9D44-B59A-485A-8A18-87F9330E03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296</TotalTime>
  <Words>953</Words>
  <Application>Microsoft Office PowerPoint</Application>
  <PresentationFormat>Widescreen</PresentationFormat>
  <Paragraphs>93</Paragraphs>
  <Slides>21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Book Antiqua</vt:lpstr>
      <vt:lpstr>Calibri</vt:lpstr>
      <vt:lpstr>Calibri Light</vt:lpstr>
      <vt:lpstr>Cambria</vt:lpstr>
      <vt:lpstr>Rockwell</vt:lpstr>
      <vt:lpstr>Tw Cen MT</vt:lpstr>
      <vt:lpstr>Tw Cen MT Condensed Extra Bold</vt:lpstr>
      <vt:lpstr>Sales Direction 16X9</vt:lpstr>
      <vt:lpstr>FSA ID Creation Process for Contributors Without an SSN</vt:lpstr>
      <vt:lpstr>FSA ID’s for Contributors Without an SSN</vt:lpstr>
      <vt:lpstr>The Steps To Applying for Financial Aid</vt:lpstr>
      <vt:lpstr>Start with Your FSA ID Worksheet</vt:lpstr>
      <vt:lpstr>Go StudentAid.gov</vt:lpstr>
      <vt:lpstr>Start on the Create an Account Page</vt:lpstr>
      <vt:lpstr>Step #1 – FSA ID - Enter Personal Information</vt:lpstr>
      <vt:lpstr>Step #2 – Enter Account Information</vt:lpstr>
      <vt:lpstr>Step #3 - Contact Information</vt:lpstr>
      <vt:lpstr>  Step #4 – Communication Preferences</vt:lpstr>
      <vt:lpstr>Step #5 Challenge Questions</vt:lpstr>
      <vt:lpstr>Step #6 Confirm and Verify</vt:lpstr>
      <vt:lpstr>Step #7 Enable Two-Step Verification</vt:lpstr>
      <vt:lpstr>Step #7 Backup Code</vt:lpstr>
      <vt:lpstr>Step #7 – Identity Verification</vt:lpstr>
      <vt:lpstr>Identity Verification - Verified </vt:lpstr>
      <vt:lpstr>Identity Verification – Not Verified </vt:lpstr>
      <vt:lpstr>Identity Verification Process </vt:lpstr>
      <vt:lpstr>Identity Verification Required Documents</vt:lpstr>
      <vt:lpstr>Those Without Required Verification Documents</vt:lpstr>
      <vt:lpstr>Taking the Next Step</vt:lpstr>
    </vt:vector>
  </TitlesOfParts>
  <Company>Washington Student Achievement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an FSA ID or WASFA Acccount</dc:title>
  <dc:creator>Winstead, Christina (WSAC)</dc:creator>
  <cp:lastModifiedBy>Winstead, Christina (WSAC)</cp:lastModifiedBy>
  <cp:revision>5</cp:revision>
  <dcterms:created xsi:type="dcterms:W3CDTF">2023-08-21T21:51:08Z</dcterms:created>
  <dcterms:modified xsi:type="dcterms:W3CDTF">2023-11-03T01:21:18Z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0x0101004EF64904522D3C47B4C5D78BD93A5B69</vt:lpwstr>
  </property>
  <property fmtid="{D5CDD505-2E9C-101B-9397-08002B2CF9AE}" pid="3" name="MediaServiceImageTags">
    <vt:lpwstr/>
  </property>
</Properties>
</file>